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40" r:id="rId4"/>
    <p:sldMasterId id="2147483950" r:id="rId5"/>
    <p:sldMasterId id="2147483971" r:id="rId6"/>
  </p:sldMasterIdLst>
  <p:notesMasterIdLst>
    <p:notesMasterId r:id="rId35"/>
  </p:notesMasterIdLst>
  <p:handoutMasterIdLst>
    <p:handoutMasterId r:id="rId36"/>
  </p:handoutMasterIdLst>
  <p:sldIdLst>
    <p:sldId id="708" r:id="rId7"/>
    <p:sldId id="709" r:id="rId8"/>
    <p:sldId id="630" r:id="rId9"/>
    <p:sldId id="699" r:id="rId10"/>
    <p:sldId id="710" r:id="rId11"/>
    <p:sldId id="711" r:id="rId12"/>
    <p:sldId id="713" r:id="rId13"/>
    <p:sldId id="714" r:id="rId14"/>
    <p:sldId id="601" r:id="rId15"/>
    <p:sldId id="715" r:id="rId16"/>
    <p:sldId id="716" r:id="rId17"/>
    <p:sldId id="717" r:id="rId18"/>
    <p:sldId id="718" r:id="rId19"/>
    <p:sldId id="720" r:id="rId20"/>
    <p:sldId id="723" r:id="rId21"/>
    <p:sldId id="724" r:id="rId22"/>
    <p:sldId id="721" r:id="rId23"/>
    <p:sldId id="722" r:id="rId24"/>
    <p:sldId id="725" r:id="rId25"/>
    <p:sldId id="726" r:id="rId26"/>
    <p:sldId id="727" r:id="rId27"/>
    <p:sldId id="732" r:id="rId28"/>
    <p:sldId id="733" r:id="rId29"/>
    <p:sldId id="728" r:id="rId30"/>
    <p:sldId id="730" r:id="rId31"/>
    <p:sldId id="731" r:id="rId32"/>
    <p:sldId id="729" r:id="rId33"/>
    <p:sldId id="5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y D. Griffith Hotvedt" initials="CH" lastIdx="1" clrIdx="0">
    <p:extLst>
      <p:ext uri="{19B8F6BF-5375-455C-9EA6-DF929625EA0E}">
        <p15:presenceInfo xmlns:p15="http://schemas.microsoft.com/office/powerpoint/2012/main" userId="S::hotvedt@uark.edu::675e5f2f-5c2d-4656-a631-4b0c8c6cc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7F7F"/>
    <a:srgbClr val="6E2774"/>
    <a:srgbClr val="67256C"/>
    <a:srgbClr val="601469"/>
    <a:srgbClr val="FFFFFF"/>
    <a:srgbClr val="9D2235"/>
    <a:srgbClr val="851A94"/>
    <a:srgbClr val="000000"/>
    <a:srgbClr val="D02D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E15016-FF41-46F4-B018-25399046AB20}" v="1" dt="2021-03-01T01:38:54.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5" autoAdjust="0"/>
  </p:normalViewPr>
  <p:slideViewPr>
    <p:cSldViewPr snapToGrid="0">
      <p:cViewPr varScale="1">
        <p:scale>
          <a:sx n="77" d="100"/>
          <a:sy n="77" d="100"/>
        </p:scale>
        <p:origin x="1066"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ah W. Griffin" userId="S::jwg012@uark.edu::a8f7999c-a358-44d0-a4ac-9433cc6d8817" providerId="AD" clId="Web-{20E15016-FF41-46F4-B018-25399046AB20}"/>
    <pc:docChg chg="modSld">
      <pc:chgData name="Josiah W. Griffin" userId="S::jwg012@uark.edu::a8f7999c-a358-44d0-a4ac-9433cc6d8817" providerId="AD" clId="Web-{20E15016-FF41-46F4-B018-25399046AB20}" dt="2021-03-01T01:38:54.942" v="0"/>
      <pc:docMkLst>
        <pc:docMk/>
      </pc:docMkLst>
      <pc:sldChg chg="delSp">
        <pc:chgData name="Josiah W. Griffin" userId="S::jwg012@uark.edu::a8f7999c-a358-44d0-a4ac-9433cc6d8817" providerId="AD" clId="Web-{20E15016-FF41-46F4-B018-25399046AB20}" dt="2021-03-01T01:38:54.942" v="0"/>
        <pc:sldMkLst>
          <pc:docMk/>
          <pc:sldMk cId="3983422508" sldId="581"/>
        </pc:sldMkLst>
        <pc:spChg chg="del">
          <ac:chgData name="Josiah W. Griffin" userId="S::jwg012@uark.edu::a8f7999c-a358-44d0-a4ac-9433cc6d8817" providerId="AD" clId="Web-{20E15016-FF41-46F4-B018-25399046AB20}" dt="2021-03-01T01:38:54.942" v="0"/>
          <ac:spMkLst>
            <pc:docMk/>
            <pc:sldMk cId="3983422508" sldId="581"/>
            <ac:spMk id="12" creationId="{32300FC1-4E52-4F4D-B554-900375BA3865}"/>
          </ac:spMkLst>
        </pc:spChg>
      </pc:sldChg>
    </pc:docChg>
  </pc:docChgLst>
  <pc:docChgLst>
    <pc:chgData name="Josiah W. Griffin" userId="a8f7999c-a358-44d0-a4ac-9433cc6d8817" providerId="ADAL" clId="{A19A67DD-7A69-45E6-9271-B01D21DFAAC9}"/>
    <pc:docChg chg="modSld">
      <pc:chgData name="Josiah W. Griffin" userId="a8f7999c-a358-44d0-a4ac-9433cc6d8817" providerId="ADAL" clId="{A19A67DD-7A69-45E6-9271-B01D21DFAAC9}" dt="2021-03-01T02:07:28.958" v="24" actId="20577"/>
      <pc:docMkLst>
        <pc:docMk/>
      </pc:docMkLst>
      <pc:sldChg chg="modSp mod">
        <pc:chgData name="Josiah W. Griffin" userId="a8f7999c-a358-44d0-a4ac-9433cc6d8817" providerId="ADAL" clId="{A19A67DD-7A69-45E6-9271-B01D21DFAAC9}" dt="2021-03-01T01:40:23.812" v="0" actId="1076"/>
        <pc:sldMkLst>
          <pc:docMk/>
          <pc:sldMk cId="3983422508" sldId="581"/>
        </pc:sldMkLst>
        <pc:spChg chg="mod">
          <ac:chgData name="Josiah W. Griffin" userId="a8f7999c-a358-44d0-a4ac-9433cc6d8817" providerId="ADAL" clId="{A19A67DD-7A69-45E6-9271-B01D21DFAAC9}" dt="2021-03-01T01:40:23.812" v="0" actId="1076"/>
          <ac:spMkLst>
            <pc:docMk/>
            <pc:sldMk cId="3983422508" sldId="581"/>
            <ac:spMk id="10" creationId="{0CC6E234-BA97-584D-A09C-EE1D79D1819F}"/>
          </ac:spMkLst>
        </pc:spChg>
      </pc:sldChg>
      <pc:sldChg chg="modSp mod">
        <pc:chgData name="Josiah W. Griffin" userId="a8f7999c-a358-44d0-a4ac-9433cc6d8817" providerId="ADAL" clId="{A19A67DD-7A69-45E6-9271-B01D21DFAAC9}" dt="2021-03-01T02:07:28.958" v="24" actId="20577"/>
        <pc:sldMkLst>
          <pc:docMk/>
          <pc:sldMk cId="4255564342" sldId="717"/>
        </pc:sldMkLst>
        <pc:spChg chg="mod">
          <ac:chgData name="Josiah W. Griffin" userId="a8f7999c-a358-44d0-a4ac-9433cc6d8817" providerId="ADAL" clId="{A19A67DD-7A69-45E6-9271-B01D21DFAAC9}" dt="2021-03-01T02:07:22.847" v="12" actId="20577"/>
          <ac:spMkLst>
            <pc:docMk/>
            <pc:sldMk cId="4255564342" sldId="717"/>
            <ac:spMk id="23" creationId="{080A5F35-A341-4BE9-9881-1FE741EAE7D7}"/>
          </ac:spMkLst>
        </pc:spChg>
        <pc:spChg chg="mod">
          <ac:chgData name="Josiah W. Griffin" userId="a8f7999c-a358-44d0-a4ac-9433cc6d8817" providerId="ADAL" clId="{A19A67DD-7A69-45E6-9271-B01D21DFAAC9}" dt="2021-03-01T02:07:28.958" v="24" actId="20577"/>
          <ac:spMkLst>
            <pc:docMk/>
            <pc:sldMk cId="4255564342" sldId="717"/>
            <ac:spMk id="26" creationId="{85A1F75E-D51C-4B4A-9787-E08DF5A51898}"/>
          </ac:spMkLst>
        </pc:spChg>
      </pc:sldChg>
    </pc:docChg>
  </pc:docChgLst>
  <pc:docChgLst>
    <pc:chgData name="Josiah" userId="a8f7999c-a358-44d0-a4ac-9433cc6d8817" providerId="ADAL" clId="{7941A860-06BA-43D0-8C6E-E1206F0EF79D}"/>
    <pc:docChg chg="undo redo custSel addSld delSld modSld sldOrd">
      <pc:chgData name="Josiah" userId="a8f7999c-a358-44d0-a4ac-9433cc6d8817" providerId="ADAL" clId="{7941A860-06BA-43D0-8C6E-E1206F0EF79D}" dt="2021-02-15T20:42:30.628" v="18610" actId="20577"/>
      <pc:docMkLst>
        <pc:docMk/>
      </pc:docMkLst>
      <pc:sldChg chg="modSp mod">
        <pc:chgData name="Josiah" userId="a8f7999c-a358-44d0-a4ac-9433cc6d8817" providerId="ADAL" clId="{7941A860-06BA-43D0-8C6E-E1206F0EF79D}" dt="2021-02-15T20:35:44.990" v="18316" actId="20577"/>
        <pc:sldMkLst>
          <pc:docMk/>
          <pc:sldMk cId="3983422508" sldId="581"/>
        </pc:sldMkLst>
        <pc:spChg chg="mod">
          <ac:chgData name="Josiah" userId="a8f7999c-a358-44d0-a4ac-9433cc6d8817" providerId="ADAL" clId="{7941A860-06BA-43D0-8C6E-E1206F0EF79D}" dt="2021-02-15T20:35:44.990" v="18316" actId="20577"/>
          <ac:spMkLst>
            <pc:docMk/>
            <pc:sldMk cId="3983422508" sldId="581"/>
            <ac:spMk id="10" creationId="{0CC6E234-BA97-584D-A09C-EE1D79D1819F}"/>
          </ac:spMkLst>
        </pc:spChg>
        <pc:spChg chg="mod">
          <ac:chgData name="Josiah" userId="a8f7999c-a358-44d0-a4ac-9433cc6d8817" providerId="ADAL" clId="{7941A860-06BA-43D0-8C6E-E1206F0EF79D}" dt="2021-02-10T23:20:06.817" v="151" actId="20577"/>
          <ac:spMkLst>
            <pc:docMk/>
            <pc:sldMk cId="3983422508" sldId="581"/>
            <ac:spMk id="12" creationId="{32300FC1-4E52-4F4D-B554-900375BA3865}"/>
          </ac:spMkLst>
        </pc:spChg>
      </pc:sldChg>
      <pc:sldChg chg="addSp delSp modSp add mod modClrScheme chgLayout">
        <pc:chgData name="Josiah" userId="a8f7999c-a358-44d0-a4ac-9433cc6d8817" providerId="ADAL" clId="{7941A860-06BA-43D0-8C6E-E1206F0EF79D}" dt="2021-02-15T20:40:59.643" v="18544" actId="478"/>
        <pc:sldMkLst>
          <pc:docMk/>
          <pc:sldMk cId="596649911" sldId="601"/>
        </pc:sldMkLst>
        <pc:spChg chg="add del mod ord">
          <ac:chgData name="Josiah" userId="a8f7999c-a358-44d0-a4ac-9433cc6d8817" providerId="ADAL" clId="{7941A860-06BA-43D0-8C6E-E1206F0EF79D}" dt="2021-02-15T20:40:59.643" v="18544" actId="478"/>
          <ac:spMkLst>
            <pc:docMk/>
            <pc:sldMk cId="596649911" sldId="601"/>
            <ac:spMk id="2" creationId="{9698407C-4726-45C6-9593-A93CCDBABA59}"/>
          </ac:spMkLst>
        </pc:spChg>
        <pc:spChg chg="mod">
          <ac:chgData name="Josiah" userId="a8f7999c-a358-44d0-a4ac-9433cc6d8817" providerId="ADAL" clId="{7941A860-06BA-43D0-8C6E-E1206F0EF79D}" dt="2021-02-15T20:40:13.193" v="18541" actId="14100"/>
          <ac:spMkLst>
            <pc:docMk/>
            <pc:sldMk cId="596649911" sldId="601"/>
            <ac:spMk id="5" creationId="{34A310B0-964B-4F67-9AED-BD95181884B9}"/>
          </ac:spMkLst>
        </pc:spChg>
        <pc:spChg chg="mod ord">
          <ac:chgData name="Josiah" userId="a8f7999c-a358-44d0-a4ac-9433cc6d8817" providerId="ADAL" clId="{7941A860-06BA-43D0-8C6E-E1206F0EF79D}" dt="2021-02-15T20:39:56.343" v="18538" actId="700"/>
          <ac:spMkLst>
            <pc:docMk/>
            <pc:sldMk cId="596649911" sldId="601"/>
            <ac:spMk id="31" creationId="{00000000-0000-0000-0000-000000000000}"/>
          </ac:spMkLst>
        </pc:spChg>
        <pc:graphicFrameChg chg="ord">
          <ac:chgData name="Josiah" userId="a8f7999c-a358-44d0-a4ac-9433cc6d8817" providerId="ADAL" clId="{7941A860-06BA-43D0-8C6E-E1206F0EF79D}" dt="2021-02-15T20:40:52.054" v="18542" actId="167"/>
          <ac:graphicFrameMkLst>
            <pc:docMk/>
            <pc:sldMk cId="596649911" sldId="601"/>
            <ac:graphicFrameMk id="10" creationId="{D4D2773F-CE1B-40CF-9A41-F2AB2695847C}"/>
          </ac:graphicFrameMkLst>
        </pc:graphicFrameChg>
      </pc:sldChg>
      <pc:sldChg chg="modSp mod">
        <pc:chgData name="Josiah" userId="a8f7999c-a358-44d0-a4ac-9433cc6d8817" providerId="ADAL" clId="{7941A860-06BA-43D0-8C6E-E1206F0EF79D}" dt="2021-02-15T20:42:30.628" v="18610" actId="20577"/>
        <pc:sldMkLst>
          <pc:docMk/>
          <pc:sldMk cId="3021408797" sldId="708"/>
        </pc:sldMkLst>
        <pc:spChg chg="mod">
          <ac:chgData name="Josiah" userId="a8f7999c-a358-44d0-a4ac-9433cc6d8817" providerId="ADAL" clId="{7941A860-06BA-43D0-8C6E-E1206F0EF79D}" dt="2021-02-15T20:42:30.628" v="18610" actId="20577"/>
          <ac:spMkLst>
            <pc:docMk/>
            <pc:sldMk cId="3021408797" sldId="708"/>
            <ac:spMk id="2" creationId="{00000000-0000-0000-0000-000000000000}"/>
          </ac:spMkLst>
        </pc:spChg>
      </pc:sldChg>
      <pc:sldChg chg="modSp mod">
        <pc:chgData name="Josiah" userId="a8f7999c-a358-44d0-a4ac-9433cc6d8817" providerId="ADAL" clId="{7941A860-06BA-43D0-8C6E-E1206F0EF79D}" dt="2021-02-15T20:36:35.511" v="18423" actId="20577"/>
        <pc:sldMkLst>
          <pc:docMk/>
          <pc:sldMk cId="266686825" sldId="709"/>
        </pc:sldMkLst>
        <pc:spChg chg="mod">
          <ac:chgData name="Josiah" userId="a8f7999c-a358-44d0-a4ac-9433cc6d8817" providerId="ADAL" clId="{7941A860-06BA-43D0-8C6E-E1206F0EF79D}" dt="2021-02-15T20:36:23.070" v="18393" actId="1076"/>
          <ac:spMkLst>
            <pc:docMk/>
            <pc:sldMk cId="266686825" sldId="709"/>
            <ac:spMk id="5" creationId="{3DF5E48E-5A64-443C-9F14-47FC9C991D34}"/>
          </ac:spMkLst>
        </pc:spChg>
        <pc:spChg chg="mod">
          <ac:chgData name="Josiah" userId="a8f7999c-a358-44d0-a4ac-9433cc6d8817" providerId="ADAL" clId="{7941A860-06BA-43D0-8C6E-E1206F0EF79D}" dt="2021-02-15T20:36:35.511" v="18423" actId="20577"/>
          <ac:spMkLst>
            <pc:docMk/>
            <pc:sldMk cId="266686825" sldId="709"/>
            <ac:spMk id="6" creationId="{57A699C3-9345-4096-94C1-D224DE15DA69}"/>
          </ac:spMkLst>
        </pc:spChg>
        <pc:spChg chg="mod">
          <ac:chgData name="Josiah" userId="a8f7999c-a358-44d0-a4ac-9433cc6d8817" providerId="ADAL" clId="{7941A860-06BA-43D0-8C6E-E1206F0EF79D}" dt="2021-02-15T20:36:05.482" v="18349" actId="27636"/>
          <ac:spMkLst>
            <pc:docMk/>
            <pc:sldMk cId="266686825" sldId="709"/>
            <ac:spMk id="8" creationId="{95299B41-1E87-479C-98D6-AD80906A4823}"/>
          </ac:spMkLst>
        </pc:spChg>
      </pc:sldChg>
      <pc:sldChg chg="addSp delSp modSp mod">
        <pc:chgData name="Josiah" userId="a8f7999c-a358-44d0-a4ac-9433cc6d8817" providerId="ADAL" clId="{7941A860-06BA-43D0-8C6E-E1206F0EF79D}" dt="2021-02-10T23:17:53.733" v="143" actId="20577"/>
        <pc:sldMkLst>
          <pc:docMk/>
          <pc:sldMk cId="2882863198" sldId="710"/>
        </pc:sldMkLst>
        <pc:spChg chg="mod">
          <ac:chgData name="Josiah" userId="a8f7999c-a358-44d0-a4ac-9433cc6d8817" providerId="ADAL" clId="{7941A860-06BA-43D0-8C6E-E1206F0EF79D}" dt="2021-02-10T23:14:49.728" v="65" actId="1076"/>
          <ac:spMkLst>
            <pc:docMk/>
            <pc:sldMk cId="2882863198" sldId="710"/>
            <ac:spMk id="5" creationId="{B178673A-4C50-48DA-B694-12624ADE49F1}"/>
          </ac:spMkLst>
        </pc:spChg>
        <pc:spChg chg="mod">
          <ac:chgData name="Josiah" userId="a8f7999c-a358-44d0-a4ac-9433cc6d8817" providerId="ADAL" clId="{7941A860-06BA-43D0-8C6E-E1206F0EF79D}" dt="2021-02-10T23:17:53.733" v="143" actId="20577"/>
          <ac:spMkLst>
            <pc:docMk/>
            <pc:sldMk cId="2882863198" sldId="710"/>
            <ac:spMk id="9" creationId="{9E2CAA70-130E-4312-9DD6-373629DD2A3F}"/>
          </ac:spMkLst>
        </pc:spChg>
        <pc:spChg chg="mod">
          <ac:chgData name="Josiah" userId="a8f7999c-a358-44d0-a4ac-9433cc6d8817" providerId="ADAL" clId="{7941A860-06BA-43D0-8C6E-E1206F0EF79D}" dt="2021-02-10T23:15:56.168" v="70" actId="1076"/>
          <ac:spMkLst>
            <pc:docMk/>
            <pc:sldMk cId="2882863198" sldId="710"/>
            <ac:spMk id="15" creationId="{CBEDDA4A-8B02-435C-BA67-0428F4AD517C}"/>
          </ac:spMkLst>
        </pc:spChg>
        <pc:spChg chg="mod">
          <ac:chgData name="Josiah" userId="a8f7999c-a358-44d0-a4ac-9433cc6d8817" providerId="ADAL" clId="{7941A860-06BA-43D0-8C6E-E1206F0EF79D}" dt="2021-02-10T23:15:24.687" v="68" actId="1076"/>
          <ac:spMkLst>
            <pc:docMk/>
            <pc:sldMk cId="2882863198" sldId="710"/>
            <ac:spMk id="18" creationId="{EBC7BC51-3B98-432C-B18F-A3C8E483C503}"/>
          </ac:spMkLst>
        </pc:spChg>
        <pc:spChg chg="mod">
          <ac:chgData name="Josiah" userId="a8f7999c-a358-44d0-a4ac-9433cc6d8817" providerId="ADAL" clId="{7941A860-06BA-43D0-8C6E-E1206F0EF79D}" dt="2021-02-10T23:15:24.687" v="68" actId="1076"/>
          <ac:spMkLst>
            <pc:docMk/>
            <pc:sldMk cId="2882863198" sldId="710"/>
            <ac:spMk id="21" creationId="{D7BE11B2-0ECE-479C-B02B-31175E499055}"/>
          </ac:spMkLst>
        </pc:spChg>
        <pc:spChg chg="add mod">
          <ac:chgData name="Josiah" userId="a8f7999c-a358-44d0-a4ac-9433cc6d8817" providerId="ADAL" clId="{7941A860-06BA-43D0-8C6E-E1206F0EF79D}" dt="2021-02-10T23:16:08.189" v="71" actId="1076"/>
          <ac:spMkLst>
            <pc:docMk/>
            <pc:sldMk cId="2882863198" sldId="710"/>
            <ac:spMk id="24" creationId="{F4BA0E57-E82B-42A5-8970-4A7CBEF90612}"/>
          </ac:spMkLst>
        </pc:spChg>
        <pc:spChg chg="add mod">
          <ac:chgData name="Josiah" userId="a8f7999c-a358-44d0-a4ac-9433cc6d8817" providerId="ADAL" clId="{7941A860-06BA-43D0-8C6E-E1206F0EF79D}" dt="2021-02-10T23:17:33.144" v="141" actId="1076"/>
          <ac:spMkLst>
            <pc:docMk/>
            <pc:sldMk cId="2882863198" sldId="710"/>
            <ac:spMk id="29" creationId="{65AEC746-C866-450A-89D2-5F356AC06EBE}"/>
          </ac:spMkLst>
        </pc:spChg>
        <pc:picChg chg="mod">
          <ac:chgData name="Josiah" userId="a8f7999c-a358-44d0-a4ac-9433cc6d8817" providerId="ADAL" clId="{7941A860-06BA-43D0-8C6E-E1206F0EF79D}" dt="2021-02-10T23:15:24.687" v="68" actId="1076"/>
          <ac:picMkLst>
            <pc:docMk/>
            <pc:sldMk cId="2882863198" sldId="710"/>
            <ac:picMk id="7" creationId="{CC414716-E1C2-49E0-B340-BECDCB175443}"/>
          </ac:picMkLst>
        </pc:picChg>
        <pc:picChg chg="mod">
          <ac:chgData name="Josiah" userId="a8f7999c-a358-44d0-a4ac-9433cc6d8817" providerId="ADAL" clId="{7941A860-06BA-43D0-8C6E-E1206F0EF79D}" dt="2021-02-10T23:15:56.168" v="70" actId="1076"/>
          <ac:picMkLst>
            <pc:docMk/>
            <pc:sldMk cId="2882863198" sldId="710"/>
            <ac:picMk id="14" creationId="{C5453964-6026-437C-B316-19EF3B232367}"/>
          </ac:picMkLst>
        </pc:picChg>
        <pc:picChg chg="mod">
          <ac:chgData name="Josiah" userId="a8f7999c-a358-44d0-a4ac-9433cc6d8817" providerId="ADAL" clId="{7941A860-06BA-43D0-8C6E-E1206F0EF79D}" dt="2021-02-10T23:15:24.687" v="68" actId="1076"/>
          <ac:picMkLst>
            <pc:docMk/>
            <pc:sldMk cId="2882863198" sldId="710"/>
            <ac:picMk id="17" creationId="{C6D0AEDD-BD4F-4AD7-AF27-E70CACEF16B8}"/>
          </ac:picMkLst>
        </pc:picChg>
        <pc:picChg chg="mod">
          <ac:chgData name="Josiah" userId="a8f7999c-a358-44d0-a4ac-9433cc6d8817" providerId="ADAL" clId="{7941A860-06BA-43D0-8C6E-E1206F0EF79D}" dt="2021-02-10T23:15:24.687" v="68" actId="1076"/>
          <ac:picMkLst>
            <pc:docMk/>
            <pc:sldMk cId="2882863198" sldId="710"/>
            <ac:picMk id="20" creationId="{16334949-DF7C-41E7-88FC-B86C97E38FBC}"/>
          </ac:picMkLst>
        </pc:picChg>
        <pc:picChg chg="add mod">
          <ac:chgData name="Josiah" userId="a8f7999c-a358-44d0-a4ac-9433cc6d8817" providerId="ADAL" clId="{7941A860-06BA-43D0-8C6E-E1206F0EF79D}" dt="2021-02-10T23:16:14.674" v="72" actId="1076"/>
          <ac:picMkLst>
            <pc:docMk/>
            <pc:sldMk cId="2882863198" sldId="710"/>
            <ac:picMk id="23" creationId="{224486DB-8CDF-48F6-8C67-A975365B929B}"/>
          </ac:picMkLst>
        </pc:picChg>
        <pc:picChg chg="add mod">
          <ac:chgData name="Josiah" userId="a8f7999c-a358-44d0-a4ac-9433cc6d8817" providerId="ADAL" clId="{7941A860-06BA-43D0-8C6E-E1206F0EF79D}" dt="2021-02-10T23:17:36.887" v="142" actId="1076"/>
          <ac:picMkLst>
            <pc:docMk/>
            <pc:sldMk cId="2882863198" sldId="710"/>
            <ac:picMk id="26" creationId="{DFB4645D-81CD-4E23-B4F8-480BA8F41F4A}"/>
          </ac:picMkLst>
        </pc:picChg>
        <pc:picChg chg="add del mod">
          <ac:chgData name="Josiah" userId="a8f7999c-a358-44d0-a4ac-9433cc6d8817" providerId="ADAL" clId="{7941A860-06BA-43D0-8C6E-E1206F0EF79D}" dt="2021-02-10T23:14:36.150" v="63" actId="478"/>
          <ac:picMkLst>
            <pc:docMk/>
            <pc:sldMk cId="2882863198" sldId="710"/>
            <ac:picMk id="28" creationId="{7D40A628-6FEC-48E8-AD29-B0D1399F00BA}"/>
          </ac:picMkLst>
        </pc:picChg>
      </pc:sldChg>
      <pc:sldChg chg="del">
        <pc:chgData name="Josiah" userId="a8f7999c-a358-44d0-a4ac-9433cc6d8817" providerId="ADAL" clId="{7941A860-06BA-43D0-8C6E-E1206F0EF79D}" dt="2021-02-10T23:19:38.537" v="144" actId="47"/>
        <pc:sldMkLst>
          <pc:docMk/>
          <pc:sldMk cId="799634351" sldId="711"/>
        </pc:sldMkLst>
      </pc:sldChg>
      <pc:sldChg chg="addSp delSp modSp add mod modClrScheme chgLayout modNotesTx">
        <pc:chgData name="Josiah" userId="a8f7999c-a358-44d0-a4ac-9433cc6d8817" providerId="ADAL" clId="{7941A860-06BA-43D0-8C6E-E1206F0EF79D}" dt="2021-02-12T16:06:01.144" v="6171"/>
        <pc:sldMkLst>
          <pc:docMk/>
          <pc:sldMk cId="3147940255" sldId="711"/>
        </pc:sldMkLst>
        <pc:spChg chg="del">
          <ac:chgData name="Josiah" userId="a8f7999c-a358-44d0-a4ac-9433cc6d8817" providerId="ADAL" clId="{7941A860-06BA-43D0-8C6E-E1206F0EF79D}" dt="2021-02-10T23:20:50.870" v="190" actId="478"/>
          <ac:spMkLst>
            <pc:docMk/>
            <pc:sldMk cId="3147940255" sldId="711"/>
            <ac:spMk id="2" creationId="{6F0B74D2-9FF1-475B-8DAF-DC23001124C4}"/>
          </ac:spMkLst>
        </pc:spChg>
        <pc:spChg chg="mod ord">
          <ac:chgData name="Josiah" userId="a8f7999c-a358-44d0-a4ac-9433cc6d8817" providerId="ADAL" clId="{7941A860-06BA-43D0-8C6E-E1206F0EF79D}" dt="2021-02-10T23:27:30.711" v="214" actId="700"/>
          <ac:spMkLst>
            <pc:docMk/>
            <pc:sldMk cId="3147940255" sldId="711"/>
            <ac:spMk id="4" creationId="{E5DD2081-11A5-479F-A5BB-477D889173DE}"/>
          </ac:spMkLst>
        </pc:spChg>
        <pc:spChg chg="del mod ord">
          <ac:chgData name="Josiah" userId="a8f7999c-a358-44d0-a4ac-9433cc6d8817" providerId="ADAL" clId="{7941A860-06BA-43D0-8C6E-E1206F0EF79D}" dt="2021-02-11T15:33:55.290" v="578" actId="478"/>
          <ac:spMkLst>
            <pc:docMk/>
            <pc:sldMk cId="3147940255" sldId="711"/>
            <ac:spMk id="5" creationId="{B178673A-4C50-48DA-B694-12624ADE49F1}"/>
          </ac:spMkLst>
        </pc:spChg>
        <pc:spChg chg="del">
          <ac:chgData name="Josiah" userId="a8f7999c-a358-44d0-a4ac-9433cc6d8817" providerId="ADAL" clId="{7941A860-06BA-43D0-8C6E-E1206F0EF79D}" dt="2021-02-10T23:20:53.603" v="191" actId="478"/>
          <ac:spMkLst>
            <pc:docMk/>
            <pc:sldMk cId="3147940255" sldId="711"/>
            <ac:spMk id="9" creationId="{9E2CAA70-130E-4312-9DD6-373629DD2A3F}"/>
          </ac:spMkLst>
        </pc:spChg>
        <pc:spChg chg="add mod">
          <ac:chgData name="Josiah" userId="a8f7999c-a358-44d0-a4ac-9433cc6d8817" providerId="ADAL" clId="{7941A860-06BA-43D0-8C6E-E1206F0EF79D}" dt="2021-02-11T01:14:16.590" v="250" actId="1076"/>
          <ac:spMkLst>
            <pc:docMk/>
            <pc:sldMk cId="3147940255" sldId="711"/>
            <ac:spMk id="11" creationId="{1512ABE7-21E0-4AF9-81E4-931F150A05AB}"/>
          </ac:spMkLst>
        </pc:spChg>
        <pc:spChg chg="del">
          <ac:chgData name="Josiah" userId="a8f7999c-a358-44d0-a4ac-9433cc6d8817" providerId="ADAL" clId="{7941A860-06BA-43D0-8C6E-E1206F0EF79D}" dt="2021-02-10T23:20:50.870" v="190" actId="478"/>
          <ac:spMkLst>
            <pc:docMk/>
            <pc:sldMk cId="3147940255" sldId="711"/>
            <ac:spMk id="15" creationId="{CBEDDA4A-8B02-435C-BA67-0428F4AD517C}"/>
          </ac:spMkLst>
        </pc:spChg>
        <pc:spChg chg="del">
          <ac:chgData name="Josiah" userId="a8f7999c-a358-44d0-a4ac-9433cc6d8817" providerId="ADAL" clId="{7941A860-06BA-43D0-8C6E-E1206F0EF79D}" dt="2021-02-10T23:20:50.870" v="190" actId="478"/>
          <ac:spMkLst>
            <pc:docMk/>
            <pc:sldMk cId="3147940255" sldId="711"/>
            <ac:spMk id="18" creationId="{EBC7BC51-3B98-432C-B18F-A3C8E483C503}"/>
          </ac:spMkLst>
        </pc:spChg>
        <pc:spChg chg="del">
          <ac:chgData name="Josiah" userId="a8f7999c-a358-44d0-a4ac-9433cc6d8817" providerId="ADAL" clId="{7941A860-06BA-43D0-8C6E-E1206F0EF79D}" dt="2021-02-10T23:20:50.870" v="190" actId="478"/>
          <ac:spMkLst>
            <pc:docMk/>
            <pc:sldMk cId="3147940255" sldId="711"/>
            <ac:spMk id="21" creationId="{D7BE11B2-0ECE-479C-B02B-31175E499055}"/>
          </ac:spMkLst>
        </pc:spChg>
        <pc:spChg chg="add mod">
          <ac:chgData name="Josiah" userId="a8f7999c-a358-44d0-a4ac-9433cc6d8817" providerId="ADAL" clId="{7941A860-06BA-43D0-8C6E-E1206F0EF79D}" dt="2021-02-11T01:14:16.590" v="250" actId="1076"/>
          <ac:spMkLst>
            <pc:docMk/>
            <pc:sldMk cId="3147940255" sldId="711"/>
            <ac:spMk id="22" creationId="{81AA914E-3154-48E1-BF5D-A86109CCDC37}"/>
          </ac:spMkLst>
        </pc:spChg>
        <pc:spChg chg="del">
          <ac:chgData name="Josiah" userId="a8f7999c-a358-44d0-a4ac-9433cc6d8817" providerId="ADAL" clId="{7941A860-06BA-43D0-8C6E-E1206F0EF79D}" dt="2021-02-10T23:20:50.870" v="190" actId="478"/>
          <ac:spMkLst>
            <pc:docMk/>
            <pc:sldMk cId="3147940255" sldId="711"/>
            <ac:spMk id="24" creationId="{F4BA0E57-E82B-42A5-8970-4A7CBEF90612}"/>
          </ac:spMkLst>
        </pc:spChg>
        <pc:spChg chg="add mod">
          <ac:chgData name="Josiah" userId="a8f7999c-a358-44d0-a4ac-9433cc6d8817" providerId="ADAL" clId="{7941A860-06BA-43D0-8C6E-E1206F0EF79D}" dt="2021-02-11T01:14:16.590" v="250" actId="1076"/>
          <ac:spMkLst>
            <pc:docMk/>
            <pc:sldMk cId="3147940255" sldId="711"/>
            <ac:spMk id="25" creationId="{B3FCB293-C260-4150-A111-1DD89DD4D479}"/>
          </ac:spMkLst>
        </pc:spChg>
        <pc:spChg chg="add mod">
          <ac:chgData name="Josiah" userId="a8f7999c-a358-44d0-a4ac-9433cc6d8817" providerId="ADAL" clId="{7941A860-06BA-43D0-8C6E-E1206F0EF79D}" dt="2021-02-11T01:14:16.590" v="250" actId="1076"/>
          <ac:spMkLst>
            <pc:docMk/>
            <pc:sldMk cId="3147940255" sldId="711"/>
            <ac:spMk id="27" creationId="{01347CFE-3F71-461B-B712-09BFE4F31EC8}"/>
          </ac:spMkLst>
        </pc:spChg>
        <pc:spChg chg="add mod">
          <ac:chgData name="Josiah" userId="a8f7999c-a358-44d0-a4ac-9433cc6d8817" providerId="ADAL" clId="{7941A860-06BA-43D0-8C6E-E1206F0EF79D}" dt="2021-02-11T01:25:12.906" v="332" actId="207"/>
          <ac:spMkLst>
            <pc:docMk/>
            <pc:sldMk cId="3147940255" sldId="711"/>
            <ac:spMk id="28" creationId="{1FAB756C-FB70-4752-B4F3-E2CF513F892D}"/>
          </ac:spMkLst>
        </pc:spChg>
        <pc:spChg chg="del">
          <ac:chgData name="Josiah" userId="a8f7999c-a358-44d0-a4ac-9433cc6d8817" providerId="ADAL" clId="{7941A860-06BA-43D0-8C6E-E1206F0EF79D}" dt="2021-02-10T23:20:50.870" v="190" actId="478"/>
          <ac:spMkLst>
            <pc:docMk/>
            <pc:sldMk cId="3147940255" sldId="711"/>
            <ac:spMk id="29" creationId="{65AEC746-C866-450A-89D2-5F356AC06EBE}"/>
          </ac:spMkLst>
        </pc:spChg>
        <pc:spChg chg="add mod">
          <ac:chgData name="Josiah" userId="a8f7999c-a358-44d0-a4ac-9433cc6d8817" providerId="ADAL" clId="{7941A860-06BA-43D0-8C6E-E1206F0EF79D}" dt="2021-02-11T01:25:12.906" v="332" actId="207"/>
          <ac:spMkLst>
            <pc:docMk/>
            <pc:sldMk cId="3147940255" sldId="711"/>
            <ac:spMk id="30" creationId="{AFCB66F5-DF48-4C87-845C-FB75B97A4CFD}"/>
          </ac:spMkLst>
        </pc:spChg>
        <pc:spChg chg="add mod">
          <ac:chgData name="Josiah" userId="a8f7999c-a358-44d0-a4ac-9433cc6d8817" providerId="ADAL" clId="{7941A860-06BA-43D0-8C6E-E1206F0EF79D}" dt="2021-02-11T01:25:12.906" v="332" actId="207"/>
          <ac:spMkLst>
            <pc:docMk/>
            <pc:sldMk cId="3147940255" sldId="711"/>
            <ac:spMk id="31" creationId="{69BC27BF-A772-4999-9D56-87998A4D9573}"/>
          </ac:spMkLst>
        </pc:spChg>
        <pc:spChg chg="add mod">
          <ac:chgData name="Josiah" userId="a8f7999c-a358-44d0-a4ac-9433cc6d8817" providerId="ADAL" clId="{7941A860-06BA-43D0-8C6E-E1206F0EF79D}" dt="2021-02-11T01:22:21.853" v="317" actId="13822"/>
          <ac:spMkLst>
            <pc:docMk/>
            <pc:sldMk cId="3147940255" sldId="711"/>
            <ac:spMk id="32" creationId="{56B2A045-C4FF-4757-A158-014499148A80}"/>
          </ac:spMkLst>
        </pc:spChg>
        <pc:spChg chg="add del mod">
          <ac:chgData name="Josiah" userId="a8f7999c-a358-44d0-a4ac-9433cc6d8817" providerId="ADAL" clId="{7941A860-06BA-43D0-8C6E-E1206F0EF79D}" dt="2021-02-10T23:29:41.604" v="235"/>
          <ac:spMkLst>
            <pc:docMk/>
            <pc:sldMk cId="3147940255" sldId="711"/>
            <ac:spMk id="33" creationId="{93046AC9-5821-4620-B7B6-8B60EA4F67D5}"/>
          </ac:spMkLst>
        </pc:spChg>
        <pc:spChg chg="add del mod">
          <ac:chgData name="Josiah" userId="a8f7999c-a358-44d0-a4ac-9433cc6d8817" providerId="ADAL" clId="{7941A860-06BA-43D0-8C6E-E1206F0EF79D}" dt="2021-02-11T01:16:18.425" v="259" actId="478"/>
          <ac:spMkLst>
            <pc:docMk/>
            <pc:sldMk cId="3147940255" sldId="711"/>
            <ac:spMk id="34" creationId="{64C7453E-1A2F-486A-B7CB-7186ADB2F714}"/>
          </ac:spMkLst>
        </pc:spChg>
        <pc:spChg chg="add mod">
          <ac:chgData name="Josiah" userId="a8f7999c-a358-44d0-a4ac-9433cc6d8817" providerId="ADAL" clId="{7941A860-06BA-43D0-8C6E-E1206F0EF79D}" dt="2021-02-11T01:20:40.126" v="305" actId="1076"/>
          <ac:spMkLst>
            <pc:docMk/>
            <pc:sldMk cId="3147940255" sldId="711"/>
            <ac:spMk id="35" creationId="{F6270B3D-A8BF-48BD-95E1-2766B5F69227}"/>
          </ac:spMkLst>
        </pc:spChg>
        <pc:spChg chg="add mod">
          <ac:chgData name="Josiah" userId="a8f7999c-a358-44d0-a4ac-9433cc6d8817" providerId="ADAL" clId="{7941A860-06BA-43D0-8C6E-E1206F0EF79D}" dt="2021-02-11T01:21:09.815" v="311" actId="1076"/>
          <ac:spMkLst>
            <pc:docMk/>
            <pc:sldMk cId="3147940255" sldId="711"/>
            <ac:spMk id="36" creationId="{29BB0384-287C-415F-B4E2-5E3033033740}"/>
          </ac:spMkLst>
        </pc:spChg>
        <pc:spChg chg="add del mod">
          <ac:chgData name="Josiah" userId="a8f7999c-a358-44d0-a4ac-9433cc6d8817" providerId="ADAL" clId="{7941A860-06BA-43D0-8C6E-E1206F0EF79D}" dt="2021-02-11T01:26:33.952" v="356" actId="478"/>
          <ac:spMkLst>
            <pc:docMk/>
            <pc:sldMk cId="3147940255" sldId="711"/>
            <ac:spMk id="61" creationId="{F8AE5789-FB05-4C4C-BFDA-E3F49784AFC7}"/>
          </ac:spMkLst>
        </pc:spChg>
        <pc:spChg chg="add mod">
          <ac:chgData name="Josiah" userId="a8f7999c-a358-44d0-a4ac-9433cc6d8817" providerId="ADAL" clId="{7941A860-06BA-43D0-8C6E-E1206F0EF79D}" dt="2021-02-11T01:20:43.955" v="307" actId="1076"/>
          <ac:spMkLst>
            <pc:docMk/>
            <pc:sldMk cId="3147940255" sldId="711"/>
            <ac:spMk id="65" creationId="{49068241-8CEC-4C7D-835E-FE561B927632}"/>
          </ac:spMkLst>
        </pc:spChg>
        <pc:spChg chg="add del mod">
          <ac:chgData name="Josiah" userId="a8f7999c-a358-44d0-a4ac-9433cc6d8817" providerId="ADAL" clId="{7941A860-06BA-43D0-8C6E-E1206F0EF79D}" dt="2021-02-11T01:24:55.950" v="328"/>
          <ac:spMkLst>
            <pc:docMk/>
            <pc:sldMk cId="3147940255" sldId="711"/>
            <ac:spMk id="78" creationId="{2BFD996F-A3B0-4ECE-8C21-CFE369836972}"/>
          </ac:spMkLst>
        </pc:spChg>
        <pc:spChg chg="add mod">
          <ac:chgData name="Josiah" userId="a8f7999c-a358-44d0-a4ac-9433cc6d8817" providerId="ADAL" clId="{7941A860-06BA-43D0-8C6E-E1206F0EF79D}" dt="2021-02-11T01:26:34.354" v="357"/>
          <ac:spMkLst>
            <pc:docMk/>
            <pc:sldMk cId="3147940255" sldId="711"/>
            <ac:spMk id="79" creationId="{0AF4D8FE-1A3E-49E6-B8CA-DC8AF3AE9F1C}"/>
          </ac:spMkLst>
        </pc:spChg>
        <pc:spChg chg="add del mod">
          <ac:chgData name="Josiah" userId="a8f7999c-a358-44d0-a4ac-9433cc6d8817" providerId="ADAL" clId="{7941A860-06BA-43D0-8C6E-E1206F0EF79D}" dt="2021-02-11T15:33:58.038" v="580" actId="478"/>
          <ac:spMkLst>
            <pc:docMk/>
            <pc:sldMk cId="3147940255" sldId="711"/>
            <ac:spMk id="83" creationId="{6EDB6DC9-196D-4C4D-A931-87AA2EA8BDCB}"/>
          </ac:spMkLst>
        </pc:spChg>
        <pc:spChg chg="add del mod">
          <ac:chgData name="Josiah" userId="a8f7999c-a358-44d0-a4ac-9433cc6d8817" providerId="ADAL" clId="{7941A860-06BA-43D0-8C6E-E1206F0EF79D}" dt="2021-02-11T15:46:44.404" v="1427" actId="478"/>
          <ac:spMkLst>
            <pc:docMk/>
            <pc:sldMk cId="3147940255" sldId="711"/>
            <ac:spMk id="84" creationId="{7EEDEA37-6E48-4DEE-AD53-590EDF8A0149}"/>
          </ac:spMkLst>
        </pc:spChg>
        <pc:spChg chg="add mod">
          <ac:chgData name="Josiah" userId="a8f7999c-a358-44d0-a4ac-9433cc6d8817" providerId="ADAL" clId="{7941A860-06BA-43D0-8C6E-E1206F0EF79D}" dt="2021-02-11T15:48:25.971" v="1549" actId="20577"/>
          <ac:spMkLst>
            <pc:docMk/>
            <pc:sldMk cId="3147940255" sldId="711"/>
            <ac:spMk id="85" creationId="{935BB5C4-DBCC-4902-8269-28C32C99ACA2}"/>
          </ac:spMkLst>
        </pc:spChg>
        <pc:spChg chg="add del mod">
          <ac:chgData name="Josiah" userId="a8f7999c-a358-44d0-a4ac-9433cc6d8817" providerId="ADAL" clId="{7941A860-06BA-43D0-8C6E-E1206F0EF79D}" dt="2021-02-11T15:48:23.239" v="1548" actId="478"/>
          <ac:spMkLst>
            <pc:docMk/>
            <pc:sldMk cId="3147940255" sldId="711"/>
            <ac:spMk id="86" creationId="{D9C7931F-E451-4B52-8D59-0DDCD05EC88E}"/>
          </ac:spMkLst>
        </pc:spChg>
        <pc:spChg chg="add mod">
          <ac:chgData name="Josiah" userId="a8f7999c-a358-44d0-a4ac-9433cc6d8817" providerId="ADAL" clId="{7941A860-06BA-43D0-8C6E-E1206F0EF79D}" dt="2021-02-11T16:00:23.020" v="2162" actId="1076"/>
          <ac:spMkLst>
            <pc:docMk/>
            <pc:sldMk cId="3147940255" sldId="711"/>
            <ac:spMk id="87" creationId="{C339D8FD-2B27-4B4E-B6B3-6558AA36915C}"/>
          </ac:spMkLst>
        </pc:spChg>
        <pc:spChg chg="add mod">
          <ac:chgData name="Josiah" userId="a8f7999c-a358-44d0-a4ac-9433cc6d8817" providerId="ADAL" clId="{7941A860-06BA-43D0-8C6E-E1206F0EF79D}" dt="2021-02-11T16:00:34.676" v="2168" actId="20577"/>
          <ac:spMkLst>
            <pc:docMk/>
            <pc:sldMk cId="3147940255" sldId="711"/>
            <ac:spMk id="88" creationId="{CBE696EE-EB19-47E8-AA09-339E7CDD7EF3}"/>
          </ac:spMkLst>
        </pc:spChg>
        <pc:spChg chg="add mod">
          <ac:chgData name="Josiah" userId="a8f7999c-a358-44d0-a4ac-9433cc6d8817" providerId="ADAL" clId="{7941A860-06BA-43D0-8C6E-E1206F0EF79D}" dt="2021-02-12T16:06:01.144" v="6171"/>
          <ac:spMkLst>
            <pc:docMk/>
            <pc:sldMk cId="3147940255" sldId="711"/>
            <ac:spMk id="89" creationId="{01C1EC8A-C16C-4D3D-A9C7-751D4FA4B102}"/>
          </ac:spMkLst>
        </pc:spChg>
        <pc:picChg chg="add del mod">
          <ac:chgData name="Josiah" userId="a8f7999c-a358-44d0-a4ac-9433cc6d8817" providerId="ADAL" clId="{7941A860-06BA-43D0-8C6E-E1206F0EF79D}" dt="2021-02-10T23:27:20.829" v="212" actId="478"/>
          <ac:picMkLst>
            <pc:docMk/>
            <pc:sldMk cId="3147940255" sldId="711"/>
            <ac:picMk id="6" creationId="{49A536F4-4EB6-46A1-A63C-4259BC562C37}"/>
          </ac:picMkLst>
        </pc:picChg>
        <pc:picChg chg="del">
          <ac:chgData name="Josiah" userId="a8f7999c-a358-44d0-a4ac-9433cc6d8817" providerId="ADAL" clId="{7941A860-06BA-43D0-8C6E-E1206F0EF79D}" dt="2021-02-10T23:20:50.870" v="190" actId="478"/>
          <ac:picMkLst>
            <pc:docMk/>
            <pc:sldMk cId="3147940255" sldId="711"/>
            <ac:picMk id="7" creationId="{CC414716-E1C2-49E0-B340-BECDCB175443}"/>
          </ac:picMkLst>
        </pc:picChg>
        <pc:picChg chg="add del mod">
          <ac:chgData name="Josiah" userId="a8f7999c-a358-44d0-a4ac-9433cc6d8817" providerId="ADAL" clId="{7941A860-06BA-43D0-8C6E-E1206F0EF79D}" dt="2021-02-10T23:27:12.879" v="209" actId="478"/>
          <ac:picMkLst>
            <pc:docMk/>
            <pc:sldMk cId="3147940255" sldId="711"/>
            <ac:picMk id="10" creationId="{C4FFA851-06BF-4169-B19E-EBA42276D445}"/>
          </ac:picMkLst>
        </pc:picChg>
        <pc:picChg chg="del">
          <ac:chgData name="Josiah" userId="a8f7999c-a358-44d0-a4ac-9433cc6d8817" providerId="ADAL" clId="{7941A860-06BA-43D0-8C6E-E1206F0EF79D}" dt="2021-02-10T23:20:50.870" v="190" actId="478"/>
          <ac:picMkLst>
            <pc:docMk/>
            <pc:sldMk cId="3147940255" sldId="711"/>
            <ac:picMk id="14" creationId="{C5453964-6026-437C-B316-19EF3B232367}"/>
          </ac:picMkLst>
        </pc:picChg>
        <pc:picChg chg="del">
          <ac:chgData name="Josiah" userId="a8f7999c-a358-44d0-a4ac-9433cc6d8817" providerId="ADAL" clId="{7941A860-06BA-43D0-8C6E-E1206F0EF79D}" dt="2021-02-10T23:20:50.870" v="190" actId="478"/>
          <ac:picMkLst>
            <pc:docMk/>
            <pc:sldMk cId="3147940255" sldId="711"/>
            <ac:picMk id="17" creationId="{C6D0AEDD-BD4F-4AD7-AF27-E70CACEF16B8}"/>
          </ac:picMkLst>
        </pc:picChg>
        <pc:picChg chg="del">
          <ac:chgData name="Josiah" userId="a8f7999c-a358-44d0-a4ac-9433cc6d8817" providerId="ADAL" clId="{7941A860-06BA-43D0-8C6E-E1206F0EF79D}" dt="2021-02-10T23:20:50.870" v="190" actId="478"/>
          <ac:picMkLst>
            <pc:docMk/>
            <pc:sldMk cId="3147940255" sldId="711"/>
            <ac:picMk id="20" creationId="{16334949-DF7C-41E7-88FC-B86C97E38FBC}"/>
          </ac:picMkLst>
        </pc:picChg>
        <pc:picChg chg="del">
          <ac:chgData name="Josiah" userId="a8f7999c-a358-44d0-a4ac-9433cc6d8817" providerId="ADAL" clId="{7941A860-06BA-43D0-8C6E-E1206F0EF79D}" dt="2021-02-10T23:20:50.870" v="190" actId="478"/>
          <ac:picMkLst>
            <pc:docMk/>
            <pc:sldMk cId="3147940255" sldId="711"/>
            <ac:picMk id="23" creationId="{224486DB-8CDF-48F6-8C67-A975365B929B}"/>
          </ac:picMkLst>
        </pc:picChg>
        <pc:picChg chg="del">
          <ac:chgData name="Josiah" userId="a8f7999c-a358-44d0-a4ac-9433cc6d8817" providerId="ADAL" clId="{7941A860-06BA-43D0-8C6E-E1206F0EF79D}" dt="2021-02-10T23:20:50.870" v="190" actId="478"/>
          <ac:picMkLst>
            <pc:docMk/>
            <pc:sldMk cId="3147940255" sldId="711"/>
            <ac:picMk id="26" creationId="{DFB4645D-81CD-4E23-B4F8-480BA8F41F4A}"/>
          </ac:picMkLst>
        </pc:picChg>
        <pc:cxnChg chg="add del mod">
          <ac:chgData name="Josiah" userId="a8f7999c-a358-44d0-a4ac-9433cc6d8817" providerId="ADAL" clId="{7941A860-06BA-43D0-8C6E-E1206F0EF79D}" dt="2021-02-11T00:30:36.018" v="243" actId="478"/>
          <ac:cxnSpMkLst>
            <pc:docMk/>
            <pc:sldMk cId="3147940255" sldId="711"/>
            <ac:cxnSpMk id="13" creationId="{3F5E6145-5C2B-456E-9D4F-4FC7FA3BB67A}"/>
          </ac:cxnSpMkLst>
        </pc:cxnChg>
        <pc:cxnChg chg="add mod">
          <ac:chgData name="Josiah" userId="a8f7999c-a358-44d0-a4ac-9433cc6d8817" providerId="ADAL" clId="{7941A860-06BA-43D0-8C6E-E1206F0EF79D}" dt="2021-02-11T01:14:16.590" v="250" actId="1076"/>
          <ac:cxnSpMkLst>
            <pc:docMk/>
            <pc:sldMk cId="3147940255" sldId="711"/>
            <ac:cxnSpMk id="37" creationId="{9750594D-7175-4D33-AFCC-238BE2276D53}"/>
          </ac:cxnSpMkLst>
        </pc:cxnChg>
        <pc:cxnChg chg="add del mod">
          <ac:chgData name="Josiah" userId="a8f7999c-a358-44d0-a4ac-9433cc6d8817" providerId="ADAL" clId="{7941A860-06BA-43D0-8C6E-E1206F0EF79D}" dt="2021-02-11T00:30:58.019" v="246" actId="11529"/>
          <ac:cxnSpMkLst>
            <pc:docMk/>
            <pc:sldMk cId="3147940255" sldId="711"/>
            <ac:cxnSpMk id="39" creationId="{7512D0A4-A71D-4D19-B699-B4BF6A16F4DE}"/>
          </ac:cxnSpMkLst>
        </pc:cxnChg>
        <pc:cxnChg chg="add mod">
          <ac:chgData name="Josiah" userId="a8f7999c-a358-44d0-a4ac-9433cc6d8817" providerId="ADAL" clId="{7941A860-06BA-43D0-8C6E-E1206F0EF79D}" dt="2021-02-11T01:14:16.590" v="250" actId="1076"/>
          <ac:cxnSpMkLst>
            <pc:docMk/>
            <pc:sldMk cId="3147940255" sldId="711"/>
            <ac:cxnSpMk id="41" creationId="{C1634368-BCC3-46F2-A500-839048EEDBF1}"/>
          </ac:cxnSpMkLst>
        </pc:cxnChg>
        <pc:cxnChg chg="add del mod">
          <ac:chgData name="Josiah" userId="a8f7999c-a358-44d0-a4ac-9433cc6d8817" providerId="ADAL" clId="{7941A860-06BA-43D0-8C6E-E1206F0EF79D}" dt="2021-02-11T01:17:08.903" v="263" actId="478"/>
          <ac:cxnSpMkLst>
            <pc:docMk/>
            <pc:sldMk cId="3147940255" sldId="711"/>
            <ac:cxnSpMk id="43" creationId="{9D173684-433A-4A0F-8EB6-E53339840EFC}"/>
          </ac:cxnSpMkLst>
        </pc:cxnChg>
        <pc:cxnChg chg="add del mod">
          <ac:chgData name="Josiah" userId="a8f7999c-a358-44d0-a4ac-9433cc6d8817" providerId="ADAL" clId="{7941A860-06BA-43D0-8C6E-E1206F0EF79D}" dt="2021-02-11T01:14:52.593" v="252" actId="11529"/>
          <ac:cxnSpMkLst>
            <pc:docMk/>
            <pc:sldMk cId="3147940255" sldId="711"/>
            <ac:cxnSpMk id="45" creationId="{ADE4118C-B9B7-4ED8-8849-7863809E4D41}"/>
          </ac:cxnSpMkLst>
        </pc:cxnChg>
        <pc:cxnChg chg="add">
          <ac:chgData name="Josiah" userId="a8f7999c-a358-44d0-a4ac-9433cc6d8817" providerId="ADAL" clId="{7941A860-06BA-43D0-8C6E-E1206F0EF79D}" dt="2021-02-11T01:15:02.169" v="253" actId="11529"/>
          <ac:cxnSpMkLst>
            <pc:docMk/>
            <pc:sldMk cId="3147940255" sldId="711"/>
            <ac:cxnSpMk id="47" creationId="{D69957DA-02B5-411F-933F-248F08A9407B}"/>
          </ac:cxnSpMkLst>
        </pc:cxnChg>
        <pc:cxnChg chg="add mod">
          <ac:chgData name="Josiah" userId="a8f7999c-a358-44d0-a4ac-9433cc6d8817" providerId="ADAL" clId="{7941A860-06BA-43D0-8C6E-E1206F0EF79D}" dt="2021-02-11T15:32:22.639" v="554" actId="14100"/>
          <ac:cxnSpMkLst>
            <pc:docMk/>
            <pc:sldMk cId="3147940255" sldId="711"/>
            <ac:cxnSpMk id="49" creationId="{E06F54EB-3AB7-4994-AF4E-6596B619107A}"/>
          </ac:cxnSpMkLst>
        </pc:cxnChg>
        <pc:cxnChg chg="add mod">
          <ac:chgData name="Josiah" userId="a8f7999c-a358-44d0-a4ac-9433cc6d8817" providerId="ADAL" clId="{7941A860-06BA-43D0-8C6E-E1206F0EF79D}" dt="2021-02-11T01:21:12.788" v="312" actId="1076"/>
          <ac:cxnSpMkLst>
            <pc:docMk/>
            <pc:sldMk cId="3147940255" sldId="711"/>
            <ac:cxnSpMk id="51" creationId="{2AD6E9FA-E1C6-4248-88B7-BB05E148ADAB}"/>
          </ac:cxnSpMkLst>
        </pc:cxnChg>
        <pc:cxnChg chg="add mod">
          <ac:chgData name="Josiah" userId="a8f7999c-a358-44d0-a4ac-9433cc6d8817" providerId="ADAL" clId="{7941A860-06BA-43D0-8C6E-E1206F0EF79D}" dt="2021-02-11T01:21:18.581" v="314" actId="1076"/>
          <ac:cxnSpMkLst>
            <pc:docMk/>
            <pc:sldMk cId="3147940255" sldId="711"/>
            <ac:cxnSpMk id="53" creationId="{59CFB308-35AB-4155-9558-3ECF19B53DDF}"/>
          </ac:cxnSpMkLst>
        </pc:cxnChg>
        <pc:cxnChg chg="add mod">
          <ac:chgData name="Josiah" userId="a8f7999c-a358-44d0-a4ac-9433cc6d8817" providerId="ADAL" clId="{7941A860-06BA-43D0-8C6E-E1206F0EF79D}" dt="2021-02-11T01:24:06.398" v="320" actId="14100"/>
          <ac:cxnSpMkLst>
            <pc:docMk/>
            <pc:sldMk cId="3147940255" sldId="711"/>
            <ac:cxnSpMk id="55" creationId="{1EDEFE51-270B-488D-8462-F2A4C6B95D73}"/>
          </ac:cxnSpMkLst>
        </pc:cxnChg>
        <pc:cxnChg chg="add mod">
          <ac:chgData name="Josiah" userId="a8f7999c-a358-44d0-a4ac-9433cc6d8817" providerId="ADAL" clId="{7941A860-06BA-43D0-8C6E-E1206F0EF79D}" dt="2021-02-11T01:21:12.788" v="312" actId="1076"/>
          <ac:cxnSpMkLst>
            <pc:docMk/>
            <pc:sldMk cId="3147940255" sldId="711"/>
            <ac:cxnSpMk id="57" creationId="{367D454C-6D58-46E2-AEC4-4EB534B515B8}"/>
          </ac:cxnSpMkLst>
        </pc:cxnChg>
        <pc:cxnChg chg="add mod">
          <ac:chgData name="Josiah" userId="a8f7999c-a358-44d0-a4ac-9433cc6d8817" providerId="ADAL" clId="{7941A860-06BA-43D0-8C6E-E1206F0EF79D}" dt="2021-02-11T01:21:12.788" v="312" actId="1076"/>
          <ac:cxnSpMkLst>
            <pc:docMk/>
            <pc:sldMk cId="3147940255" sldId="711"/>
            <ac:cxnSpMk id="60" creationId="{7D009A21-D3EA-48A5-AE9C-B89C3DFFD8EF}"/>
          </ac:cxnSpMkLst>
        </pc:cxnChg>
        <pc:cxnChg chg="add del">
          <ac:chgData name="Josiah" userId="a8f7999c-a358-44d0-a4ac-9433cc6d8817" providerId="ADAL" clId="{7941A860-06BA-43D0-8C6E-E1206F0EF79D}" dt="2021-02-11T01:20:54.808" v="309" actId="11529"/>
          <ac:cxnSpMkLst>
            <pc:docMk/>
            <pc:sldMk cId="3147940255" sldId="711"/>
            <ac:cxnSpMk id="67" creationId="{F71990F7-815D-4827-B1BA-293646CB0CE3}"/>
          </ac:cxnSpMkLst>
        </pc:cxnChg>
        <pc:cxnChg chg="add">
          <ac:chgData name="Josiah" userId="a8f7999c-a358-44d0-a4ac-9433cc6d8817" providerId="ADAL" clId="{7941A860-06BA-43D0-8C6E-E1206F0EF79D}" dt="2021-02-11T01:21:02.976" v="310" actId="11529"/>
          <ac:cxnSpMkLst>
            <pc:docMk/>
            <pc:sldMk cId="3147940255" sldId="711"/>
            <ac:cxnSpMk id="69" creationId="{7095C357-995F-4293-AE67-1DEBE9D08660}"/>
          </ac:cxnSpMkLst>
        </pc:cxnChg>
      </pc:sldChg>
      <pc:sldChg chg="addSp delSp modSp add del mod">
        <pc:chgData name="Josiah" userId="a8f7999c-a358-44d0-a4ac-9433cc6d8817" providerId="ADAL" clId="{7941A860-06BA-43D0-8C6E-E1206F0EF79D}" dt="2021-02-11T15:32:04.805" v="552" actId="47"/>
        <pc:sldMkLst>
          <pc:docMk/>
          <pc:sldMk cId="960341873" sldId="712"/>
        </pc:sldMkLst>
        <pc:spChg chg="mod">
          <ac:chgData name="Josiah" userId="a8f7999c-a358-44d0-a4ac-9433cc6d8817" providerId="ADAL" clId="{7941A860-06BA-43D0-8C6E-E1206F0EF79D}" dt="2021-02-11T01:34:28.374" v="391" actId="1076"/>
          <ac:spMkLst>
            <pc:docMk/>
            <pc:sldMk cId="960341873" sldId="712"/>
            <ac:spMk id="5" creationId="{B178673A-4C50-48DA-B694-12624ADE49F1}"/>
          </ac:spMkLst>
        </pc:spChg>
        <pc:spChg chg="add del mod">
          <ac:chgData name="Josiah" userId="a8f7999c-a358-44d0-a4ac-9433cc6d8817" providerId="ADAL" clId="{7941A860-06BA-43D0-8C6E-E1206F0EF79D}" dt="2021-02-11T01:34:32.780" v="392" actId="478"/>
          <ac:spMkLst>
            <pc:docMk/>
            <pc:sldMk cId="960341873" sldId="712"/>
            <ac:spMk id="26" creationId="{2AD4A9E8-E4E1-411E-8D9F-ADA33488D95A}"/>
          </ac:spMkLst>
        </pc:spChg>
        <pc:spChg chg="mod">
          <ac:chgData name="Josiah" userId="a8f7999c-a358-44d0-a4ac-9433cc6d8817" providerId="ADAL" clId="{7941A860-06BA-43D0-8C6E-E1206F0EF79D}" dt="2021-02-11T01:25:35.335" v="334" actId="207"/>
          <ac:spMkLst>
            <pc:docMk/>
            <pc:sldMk cId="960341873" sldId="712"/>
            <ac:spMk id="28" creationId="{1FAB756C-FB70-4752-B4F3-E2CF513F892D}"/>
          </ac:spMkLst>
        </pc:spChg>
        <pc:spChg chg="add del mod">
          <ac:chgData name="Josiah" userId="a8f7999c-a358-44d0-a4ac-9433cc6d8817" providerId="ADAL" clId="{7941A860-06BA-43D0-8C6E-E1206F0EF79D}" dt="2021-02-11T01:27:36.609" v="362"/>
          <ac:spMkLst>
            <pc:docMk/>
            <pc:sldMk cId="960341873" sldId="712"/>
            <ac:spMk id="29" creationId="{43BB459E-A441-426C-882A-2A09893CCA8C}"/>
          </ac:spMkLst>
        </pc:spChg>
        <pc:spChg chg="mod">
          <ac:chgData name="Josiah" userId="a8f7999c-a358-44d0-a4ac-9433cc6d8817" providerId="ADAL" clId="{7941A860-06BA-43D0-8C6E-E1206F0EF79D}" dt="2021-02-11T01:25:35.335" v="334" actId="207"/>
          <ac:spMkLst>
            <pc:docMk/>
            <pc:sldMk cId="960341873" sldId="712"/>
            <ac:spMk id="30" creationId="{AFCB66F5-DF48-4C87-845C-FB75B97A4CFD}"/>
          </ac:spMkLst>
        </pc:spChg>
        <pc:spChg chg="mod">
          <ac:chgData name="Josiah" userId="a8f7999c-a358-44d0-a4ac-9433cc6d8817" providerId="ADAL" clId="{7941A860-06BA-43D0-8C6E-E1206F0EF79D}" dt="2021-02-11T01:25:35.335" v="334" actId="207"/>
          <ac:spMkLst>
            <pc:docMk/>
            <pc:sldMk cId="960341873" sldId="712"/>
            <ac:spMk id="31" creationId="{69BC27BF-A772-4999-9D56-87998A4D9573}"/>
          </ac:spMkLst>
        </pc:spChg>
        <pc:spChg chg="add del mod">
          <ac:chgData name="Josiah" userId="a8f7999c-a358-44d0-a4ac-9433cc6d8817" providerId="ADAL" clId="{7941A860-06BA-43D0-8C6E-E1206F0EF79D}" dt="2021-02-11T01:34:36.778" v="395" actId="478"/>
          <ac:spMkLst>
            <pc:docMk/>
            <pc:sldMk cId="960341873" sldId="712"/>
            <ac:spMk id="33" creationId="{40FFBC22-0F44-4C4B-B89D-E333BAC5E74A}"/>
          </ac:spMkLst>
        </pc:spChg>
        <pc:spChg chg="add del mod">
          <ac:chgData name="Josiah" userId="a8f7999c-a358-44d0-a4ac-9433cc6d8817" providerId="ADAL" clId="{7941A860-06BA-43D0-8C6E-E1206F0EF79D}" dt="2021-02-11T01:34:36.778" v="395" actId="478"/>
          <ac:spMkLst>
            <pc:docMk/>
            <pc:sldMk cId="960341873" sldId="712"/>
            <ac:spMk id="34" creationId="{B578D15F-0F21-4926-B3B8-448B52BCE60B}"/>
          </ac:spMkLst>
        </pc:spChg>
        <pc:spChg chg="mod">
          <ac:chgData name="Josiah" userId="a8f7999c-a358-44d0-a4ac-9433cc6d8817" providerId="ADAL" clId="{7941A860-06BA-43D0-8C6E-E1206F0EF79D}" dt="2021-02-11T15:17:46.309" v="428" actId="207"/>
          <ac:spMkLst>
            <pc:docMk/>
            <pc:sldMk cId="960341873" sldId="712"/>
            <ac:spMk id="35" creationId="{F6270B3D-A8BF-48BD-95E1-2766B5F69227}"/>
          </ac:spMkLst>
        </pc:spChg>
        <pc:spChg chg="mod">
          <ac:chgData name="Josiah" userId="a8f7999c-a358-44d0-a4ac-9433cc6d8817" providerId="ADAL" clId="{7941A860-06BA-43D0-8C6E-E1206F0EF79D}" dt="2021-02-11T15:17:46.309" v="428" actId="207"/>
          <ac:spMkLst>
            <pc:docMk/>
            <pc:sldMk cId="960341873" sldId="712"/>
            <ac:spMk id="36" creationId="{29BB0384-287C-415F-B4E2-5E3033033740}"/>
          </ac:spMkLst>
        </pc:spChg>
        <pc:spChg chg="add del mod">
          <ac:chgData name="Josiah" userId="a8f7999c-a358-44d0-a4ac-9433cc6d8817" providerId="ADAL" clId="{7941A860-06BA-43D0-8C6E-E1206F0EF79D}" dt="2021-02-11T01:34:42.220" v="396" actId="478"/>
          <ac:spMkLst>
            <pc:docMk/>
            <pc:sldMk cId="960341873" sldId="712"/>
            <ac:spMk id="38" creationId="{4C5C750D-B7E9-4407-9BBB-7BA0E1EEAA37}"/>
          </ac:spMkLst>
        </pc:spChg>
        <pc:spChg chg="add del mod">
          <ac:chgData name="Josiah" userId="a8f7999c-a358-44d0-a4ac-9433cc6d8817" providerId="ADAL" clId="{7941A860-06BA-43D0-8C6E-E1206F0EF79D}" dt="2021-02-11T15:16:16.595" v="398"/>
          <ac:spMkLst>
            <pc:docMk/>
            <pc:sldMk cId="960341873" sldId="712"/>
            <ac:spMk id="39" creationId="{CD1894A7-0A4F-4AA6-B6A0-A2458468DEEF}"/>
          </ac:spMkLst>
        </pc:spChg>
        <pc:spChg chg="add mod">
          <ac:chgData name="Josiah" userId="a8f7999c-a358-44d0-a4ac-9433cc6d8817" providerId="ADAL" clId="{7941A860-06BA-43D0-8C6E-E1206F0EF79D}" dt="2021-02-11T15:17:10.665" v="427" actId="1076"/>
          <ac:spMkLst>
            <pc:docMk/>
            <pc:sldMk cId="960341873" sldId="712"/>
            <ac:spMk id="40" creationId="{2FCFF401-D072-4D6B-A12D-E0B3D2BA00A7}"/>
          </ac:spMkLst>
        </pc:spChg>
        <pc:spChg chg="del mod">
          <ac:chgData name="Josiah" userId="a8f7999c-a358-44d0-a4ac-9433cc6d8817" providerId="ADAL" clId="{7941A860-06BA-43D0-8C6E-E1206F0EF79D}" dt="2021-02-11T01:34:32.780" v="392" actId="478"/>
          <ac:spMkLst>
            <pc:docMk/>
            <pc:sldMk cId="960341873" sldId="712"/>
            <ac:spMk id="61" creationId="{F8AE5789-FB05-4C4C-BFDA-E3F49784AFC7}"/>
          </ac:spMkLst>
        </pc:spChg>
      </pc:sldChg>
      <pc:sldChg chg="del">
        <pc:chgData name="Josiah" userId="a8f7999c-a358-44d0-a4ac-9433cc6d8817" providerId="ADAL" clId="{7941A860-06BA-43D0-8C6E-E1206F0EF79D}" dt="2021-02-10T23:19:38.537" v="144" actId="47"/>
        <pc:sldMkLst>
          <pc:docMk/>
          <pc:sldMk cId="1188036875" sldId="713"/>
        </pc:sldMkLst>
      </pc:sldChg>
      <pc:sldChg chg="addSp delSp modSp add mod ord">
        <pc:chgData name="Josiah" userId="a8f7999c-a358-44d0-a4ac-9433cc6d8817" providerId="ADAL" clId="{7941A860-06BA-43D0-8C6E-E1206F0EF79D}" dt="2021-02-12T16:06:02.137" v="6172"/>
        <pc:sldMkLst>
          <pc:docMk/>
          <pc:sldMk cId="3198118755" sldId="713"/>
        </pc:sldMkLst>
        <pc:spChg chg="mod">
          <ac:chgData name="Josiah" userId="a8f7999c-a358-44d0-a4ac-9433cc6d8817" providerId="ADAL" clId="{7941A860-06BA-43D0-8C6E-E1206F0EF79D}" dt="2021-02-11T01:32:48.157" v="372" actId="1076"/>
          <ac:spMkLst>
            <pc:docMk/>
            <pc:sldMk cId="3198118755" sldId="713"/>
            <ac:spMk id="5" creationId="{B178673A-4C50-48DA-B694-12624ADE49F1}"/>
          </ac:spMkLst>
        </pc:spChg>
        <pc:spChg chg="mod">
          <ac:chgData name="Josiah" userId="a8f7999c-a358-44d0-a4ac-9433cc6d8817" providerId="ADAL" clId="{7941A860-06BA-43D0-8C6E-E1206F0EF79D}" dt="2021-02-11T01:31:44.577" v="364" actId="207"/>
          <ac:spMkLst>
            <pc:docMk/>
            <pc:sldMk cId="3198118755" sldId="713"/>
            <ac:spMk id="11" creationId="{1512ABE7-21E0-4AF9-81E4-931F150A05AB}"/>
          </ac:spMkLst>
        </pc:spChg>
        <pc:spChg chg="mod">
          <ac:chgData name="Josiah" userId="a8f7999c-a358-44d0-a4ac-9433cc6d8817" providerId="ADAL" clId="{7941A860-06BA-43D0-8C6E-E1206F0EF79D}" dt="2021-02-11T01:31:44.577" v="364" actId="207"/>
          <ac:spMkLst>
            <pc:docMk/>
            <pc:sldMk cId="3198118755" sldId="713"/>
            <ac:spMk id="22" creationId="{81AA914E-3154-48E1-BF5D-A86109CCDC37}"/>
          </ac:spMkLst>
        </pc:spChg>
        <pc:spChg chg="mod">
          <ac:chgData name="Josiah" userId="a8f7999c-a358-44d0-a4ac-9433cc6d8817" providerId="ADAL" clId="{7941A860-06BA-43D0-8C6E-E1206F0EF79D}" dt="2021-02-11T01:31:44.577" v="364" actId="207"/>
          <ac:spMkLst>
            <pc:docMk/>
            <pc:sldMk cId="3198118755" sldId="713"/>
            <ac:spMk id="25" creationId="{B3FCB293-C260-4150-A111-1DD89DD4D479}"/>
          </ac:spMkLst>
        </pc:spChg>
        <pc:spChg chg="mod">
          <ac:chgData name="Josiah" userId="a8f7999c-a358-44d0-a4ac-9433cc6d8817" providerId="ADAL" clId="{7941A860-06BA-43D0-8C6E-E1206F0EF79D}" dt="2021-02-11T15:42:10.108" v="1339" actId="1076"/>
          <ac:spMkLst>
            <pc:docMk/>
            <pc:sldMk cId="3198118755" sldId="713"/>
            <ac:spMk id="26" creationId="{2AD4A9E8-E4E1-411E-8D9F-ADA33488D95A}"/>
          </ac:spMkLst>
        </pc:spChg>
        <pc:spChg chg="mod">
          <ac:chgData name="Josiah" userId="a8f7999c-a358-44d0-a4ac-9433cc6d8817" providerId="ADAL" clId="{7941A860-06BA-43D0-8C6E-E1206F0EF79D}" dt="2021-02-11T01:32:55.938" v="374" actId="1076"/>
          <ac:spMkLst>
            <pc:docMk/>
            <pc:sldMk cId="3198118755" sldId="713"/>
            <ac:spMk id="27" creationId="{01347CFE-3F71-461B-B712-09BFE4F31EC8}"/>
          </ac:spMkLst>
        </pc:spChg>
        <pc:spChg chg="add mod">
          <ac:chgData name="Josiah" userId="a8f7999c-a358-44d0-a4ac-9433cc6d8817" providerId="ADAL" clId="{7941A860-06BA-43D0-8C6E-E1206F0EF79D}" dt="2021-02-11T01:34:10.174" v="389" actId="5793"/>
          <ac:spMkLst>
            <pc:docMk/>
            <pc:sldMk cId="3198118755" sldId="713"/>
            <ac:spMk id="33" creationId="{77FB3602-5D87-4E07-8367-F2751480A227}"/>
          </ac:spMkLst>
        </pc:spChg>
        <pc:spChg chg="add mod">
          <ac:chgData name="Josiah" userId="a8f7999c-a358-44d0-a4ac-9433cc6d8817" providerId="ADAL" clId="{7941A860-06BA-43D0-8C6E-E1206F0EF79D}" dt="2021-02-11T15:17:54.161" v="429"/>
          <ac:spMkLst>
            <pc:docMk/>
            <pc:sldMk cId="3198118755" sldId="713"/>
            <ac:spMk id="34" creationId="{DCD08192-AEF4-49FD-A494-7F825EBBFF80}"/>
          </ac:spMkLst>
        </pc:spChg>
        <pc:spChg chg="mod">
          <ac:chgData name="Josiah" userId="a8f7999c-a358-44d0-a4ac-9433cc6d8817" providerId="ADAL" clId="{7941A860-06BA-43D0-8C6E-E1206F0EF79D}" dt="2021-02-11T15:30:16.333" v="432" actId="207"/>
          <ac:spMkLst>
            <pc:docMk/>
            <pc:sldMk cId="3198118755" sldId="713"/>
            <ac:spMk id="35" creationId="{F6270B3D-A8BF-48BD-95E1-2766B5F69227}"/>
          </ac:spMkLst>
        </pc:spChg>
        <pc:spChg chg="mod">
          <ac:chgData name="Josiah" userId="a8f7999c-a358-44d0-a4ac-9433cc6d8817" providerId="ADAL" clId="{7941A860-06BA-43D0-8C6E-E1206F0EF79D}" dt="2021-02-11T15:30:16.333" v="432" actId="207"/>
          <ac:spMkLst>
            <pc:docMk/>
            <pc:sldMk cId="3198118755" sldId="713"/>
            <ac:spMk id="36" creationId="{29BB0384-287C-415F-B4E2-5E3033033740}"/>
          </ac:spMkLst>
        </pc:spChg>
        <pc:spChg chg="add mod">
          <ac:chgData name="Josiah" userId="a8f7999c-a358-44d0-a4ac-9433cc6d8817" providerId="ADAL" clId="{7941A860-06BA-43D0-8C6E-E1206F0EF79D}" dt="2021-02-11T15:30:28.608" v="442" actId="5793"/>
          <ac:spMkLst>
            <pc:docMk/>
            <pc:sldMk cId="3198118755" sldId="713"/>
            <ac:spMk id="38" creationId="{64F12289-DC6B-40BA-81B5-233811F36599}"/>
          </ac:spMkLst>
        </pc:spChg>
        <pc:spChg chg="add del mod">
          <ac:chgData name="Josiah" userId="a8f7999c-a358-44d0-a4ac-9433cc6d8817" providerId="ADAL" clId="{7941A860-06BA-43D0-8C6E-E1206F0EF79D}" dt="2021-02-11T15:32:53.574" v="557" actId="478"/>
          <ac:spMkLst>
            <pc:docMk/>
            <pc:sldMk cId="3198118755" sldId="713"/>
            <ac:spMk id="39" creationId="{9B0C6E55-B3FF-4BD7-82A4-2039828EBF3C}"/>
          </ac:spMkLst>
        </pc:spChg>
        <pc:spChg chg="add del mod">
          <ac:chgData name="Josiah" userId="a8f7999c-a358-44d0-a4ac-9433cc6d8817" providerId="ADAL" clId="{7941A860-06BA-43D0-8C6E-E1206F0EF79D}" dt="2021-02-11T15:34:28.356" v="608" actId="478"/>
          <ac:spMkLst>
            <pc:docMk/>
            <pc:sldMk cId="3198118755" sldId="713"/>
            <ac:spMk id="40" creationId="{D6E9FFB4-86CE-45EA-8ABF-B2FD7E782166}"/>
          </ac:spMkLst>
        </pc:spChg>
        <pc:spChg chg="add del mod">
          <ac:chgData name="Josiah" userId="a8f7999c-a358-44d0-a4ac-9433cc6d8817" providerId="ADAL" clId="{7941A860-06BA-43D0-8C6E-E1206F0EF79D}" dt="2021-02-11T15:35:28.438" v="742" actId="478"/>
          <ac:spMkLst>
            <pc:docMk/>
            <pc:sldMk cId="3198118755" sldId="713"/>
            <ac:spMk id="42" creationId="{05E46456-BA51-4FC6-908D-0BC8489AB519}"/>
          </ac:spMkLst>
        </pc:spChg>
        <pc:spChg chg="add mod">
          <ac:chgData name="Josiah" userId="a8f7999c-a358-44d0-a4ac-9433cc6d8817" providerId="ADAL" clId="{7941A860-06BA-43D0-8C6E-E1206F0EF79D}" dt="2021-02-11T16:00:01.018" v="2156" actId="27636"/>
          <ac:spMkLst>
            <pc:docMk/>
            <pc:sldMk cId="3198118755" sldId="713"/>
            <ac:spMk id="43" creationId="{48F93EC6-89FD-41C6-BC9F-989D5ED2C3DA}"/>
          </ac:spMkLst>
        </pc:spChg>
        <pc:spChg chg="add del mod">
          <ac:chgData name="Josiah" userId="a8f7999c-a358-44d0-a4ac-9433cc6d8817" providerId="ADAL" clId="{7941A860-06BA-43D0-8C6E-E1206F0EF79D}" dt="2021-02-11T15:46:40.906" v="1426"/>
          <ac:spMkLst>
            <pc:docMk/>
            <pc:sldMk cId="3198118755" sldId="713"/>
            <ac:spMk id="44" creationId="{0EDA0618-C039-4DF3-B9A9-1FE275B8250C}"/>
          </ac:spMkLst>
        </pc:spChg>
        <pc:spChg chg="add del mod">
          <ac:chgData name="Josiah" userId="a8f7999c-a358-44d0-a4ac-9433cc6d8817" providerId="ADAL" clId="{7941A860-06BA-43D0-8C6E-E1206F0EF79D}" dt="2021-02-11T15:59:54.940" v="2149" actId="478"/>
          <ac:spMkLst>
            <pc:docMk/>
            <pc:sldMk cId="3198118755" sldId="713"/>
            <ac:spMk id="45" creationId="{E7269D10-45FE-41AE-A664-33307B5675E9}"/>
          </ac:spMkLst>
        </pc:spChg>
        <pc:spChg chg="add del mod">
          <ac:chgData name="Josiah" userId="a8f7999c-a358-44d0-a4ac-9433cc6d8817" providerId="ADAL" clId="{7941A860-06BA-43D0-8C6E-E1206F0EF79D}" dt="2021-02-11T15:59:56.151" v="2150" actId="478"/>
          <ac:spMkLst>
            <pc:docMk/>
            <pc:sldMk cId="3198118755" sldId="713"/>
            <ac:spMk id="46" creationId="{23982E12-8E45-4C37-9933-0DAD0E19D4E8}"/>
          </ac:spMkLst>
        </pc:spChg>
        <pc:spChg chg="add mod">
          <ac:chgData name="Josiah" userId="a8f7999c-a358-44d0-a4ac-9433cc6d8817" providerId="ADAL" clId="{7941A860-06BA-43D0-8C6E-E1206F0EF79D}" dt="2021-02-11T16:00:44.855" v="2169"/>
          <ac:spMkLst>
            <pc:docMk/>
            <pc:sldMk cId="3198118755" sldId="713"/>
            <ac:spMk id="48" creationId="{96544455-9108-402E-9ABD-0DEBCD96AEAB}"/>
          </ac:spMkLst>
        </pc:spChg>
        <pc:spChg chg="add mod">
          <ac:chgData name="Josiah" userId="a8f7999c-a358-44d0-a4ac-9433cc6d8817" providerId="ADAL" clId="{7941A860-06BA-43D0-8C6E-E1206F0EF79D}" dt="2021-02-11T16:00:44.855" v="2169"/>
          <ac:spMkLst>
            <pc:docMk/>
            <pc:sldMk cId="3198118755" sldId="713"/>
            <ac:spMk id="50" creationId="{BEF1E112-ABB0-48B5-8868-32124F979229}"/>
          </ac:spMkLst>
        </pc:spChg>
        <pc:spChg chg="add mod">
          <ac:chgData name="Josiah" userId="a8f7999c-a358-44d0-a4ac-9433cc6d8817" providerId="ADAL" clId="{7941A860-06BA-43D0-8C6E-E1206F0EF79D}" dt="2021-02-12T16:06:02.137" v="6172"/>
          <ac:spMkLst>
            <pc:docMk/>
            <pc:sldMk cId="3198118755" sldId="713"/>
            <ac:spMk id="52" creationId="{0FD10689-116B-44E1-8D2C-8EF3748AAE67}"/>
          </ac:spMkLst>
        </pc:spChg>
        <pc:spChg chg="mod">
          <ac:chgData name="Josiah" userId="a8f7999c-a358-44d0-a4ac-9433cc6d8817" providerId="ADAL" clId="{7941A860-06BA-43D0-8C6E-E1206F0EF79D}" dt="2021-02-11T01:33:18.511" v="377" actId="1076"/>
          <ac:spMkLst>
            <pc:docMk/>
            <pc:sldMk cId="3198118755" sldId="713"/>
            <ac:spMk id="61" creationId="{F8AE5789-FB05-4C4C-BFDA-E3F49784AFC7}"/>
          </ac:spMkLst>
        </pc:spChg>
        <pc:spChg chg="mod">
          <ac:chgData name="Josiah" userId="a8f7999c-a358-44d0-a4ac-9433cc6d8817" providerId="ADAL" clId="{7941A860-06BA-43D0-8C6E-E1206F0EF79D}" dt="2021-02-11T15:30:33.987" v="443" actId="207"/>
          <ac:spMkLst>
            <pc:docMk/>
            <pc:sldMk cId="3198118755" sldId="713"/>
            <ac:spMk id="65" creationId="{49068241-8CEC-4C7D-835E-FE561B927632}"/>
          </ac:spMkLst>
        </pc:spChg>
        <pc:cxnChg chg="mod">
          <ac:chgData name="Josiah" userId="a8f7999c-a358-44d0-a4ac-9433cc6d8817" providerId="ADAL" clId="{7941A860-06BA-43D0-8C6E-E1206F0EF79D}" dt="2021-02-11T01:32:55.938" v="374" actId="1076"/>
          <ac:cxnSpMkLst>
            <pc:docMk/>
            <pc:sldMk cId="3198118755" sldId="713"/>
            <ac:cxnSpMk id="37" creationId="{9750594D-7175-4D33-AFCC-238BE2276D53}"/>
          </ac:cxnSpMkLst>
        </pc:cxnChg>
        <pc:cxnChg chg="mod">
          <ac:chgData name="Josiah" userId="a8f7999c-a358-44d0-a4ac-9433cc6d8817" providerId="ADAL" clId="{7941A860-06BA-43D0-8C6E-E1206F0EF79D}" dt="2021-02-11T01:31:49.548" v="365" actId="14100"/>
          <ac:cxnSpMkLst>
            <pc:docMk/>
            <pc:sldMk cId="3198118755" sldId="713"/>
            <ac:cxnSpMk id="47" creationId="{D69957DA-02B5-411F-933F-248F08A9407B}"/>
          </ac:cxnSpMkLst>
        </pc:cxnChg>
        <pc:cxnChg chg="mod">
          <ac:chgData name="Josiah" userId="a8f7999c-a358-44d0-a4ac-9433cc6d8817" providerId="ADAL" clId="{7941A860-06BA-43D0-8C6E-E1206F0EF79D}" dt="2021-02-11T15:30:41.187" v="444" actId="14100"/>
          <ac:cxnSpMkLst>
            <pc:docMk/>
            <pc:sldMk cId="3198118755" sldId="713"/>
            <ac:cxnSpMk id="49" creationId="{E06F54EB-3AB7-4994-AF4E-6596B619107A}"/>
          </ac:cxnSpMkLst>
        </pc:cxnChg>
      </pc:sldChg>
      <pc:sldChg chg="addSp delSp modSp add mod chgLayout modNotesTx">
        <pc:chgData name="Josiah" userId="a8f7999c-a358-44d0-a4ac-9433cc6d8817" providerId="ADAL" clId="{7941A860-06BA-43D0-8C6E-E1206F0EF79D}" dt="2021-02-12T16:06:03.486" v="6173"/>
        <pc:sldMkLst>
          <pc:docMk/>
          <pc:sldMk cId="385604329" sldId="714"/>
        </pc:sldMkLst>
        <pc:spChg chg="mod ord">
          <ac:chgData name="Josiah" userId="a8f7999c-a358-44d0-a4ac-9433cc6d8817" providerId="ADAL" clId="{7941A860-06BA-43D0-8C6E-E1206F0EF79D}" dt="2021-02-11T15:54:21.831" v="1560" actId="700"/>
          <ac:spMkLst>
            <pc:docMk/>
            <pc:sldMk cId="385604329" sldId="714"/>
            <ac:spMk id="4" creationId="{E5DD2081-11A5-479F-A5BB-477D889173DE}"/>
          </ac:spMkLst>
        </pc:spChg>
        <pc:spChg chg="mod ord">
          <ac:chgData name="Josiah" userId="a8f7999c-a358-44d0-a4ac-9433cc6d8817" providerId="ADAL" clId="{7941A860-06BA-43D0-8C6E-E1206F0EF79D}" dt="2021-02-11T16:07:06.271" v="2711" actId="20577"/>
          <ac:spMkLst>
            <pc:docMk/>
            <pc:sldMk cId="385604329" sldId="714"/>
            <ac:spMk id="5" creationId="{B178673A-4C50-48DA-B694-12624ADE49F1}"/>
          </ac:spMkLst>
        </pc:spChg>
        <pc:spChg chg="del">
          <ac:chgData name="Josiah" userId="a8f7999c-a358-44d0-a4ac-9433cc6d8817" providerId="ADAL" clId="{7941A860-06BA-43D0-8C6E-E1206F0EF79D}" dt="2021-02-11T15:44:03.367" v="1383" actId="478"/>
          <ac:spMkLst>
            <pc:docMk/>
            <pc:sldMk cId="385604329" sldId="714"/>
            <ac:spMk id="11" creationId="{1512ABE7-21E0-4AF9-81E4-931F150A05AB}"/>
          </ac:spMkLst>
        </pc:spChg>
        <pc:spChg chg="del">
          <ac:chgData name="Josiah" userId="a8f7999c-a358-44d0-a4ac-9433cc6d8817" providerId="ADAL" clId="{7941A860-06BA-43D0-8C6E-E1206F0EF79D}" dt="2021-02-11T15:44:03.367" v="1383" actId="478"/>
          <ac:spMkLst>
            <pc:docMk/>
            <pc:sldMk cId="385604329" sldId="714"/>
            <ac:spMk id="22" creationId="{81AA914E-3154-48E1-BF5D-A86109CCDC37}"/>
          </ac:spMkLst>
        </pc:spChg>
        <pc:spChg chg="del">
          <ac:chgData name="Josiah" userId="a8f7999c-a358-44d0-a4ac-9433cc6d8817" providerId="ADAL" clId="{7941A860-06BA-43D0-8C6E-E1206F0EF79D}" dt="2021-02-11T15:44:03.367" v="1383" actId="478"/>
          <ac:spMkLst>
            <pc:docMk/>
            <pc:sldMk cId="385604329" sldId="714"/>
            <ac:spMk id="25" creationId="{B3FCB293-C260-4150-A111-1DD89DD4D479}"/>
          </ac:spMkLst>
        </pc:spChg>
        <pc:spChg chg="del">
          <ac:chgData name="Josiah" userId="a8f7999c-a358-44d0-a4ac-9433cc6d8817" providerId="ADAL" clId="{7941A860-06BA-43D0-8C6E-E1206F0EF79D}" dt="2021-02-11T15:44:06.339" v="1384" actId="478"/>
          <ac:spMkLst>
            <pc:docMk/>
            <pc:sldMk cId="385604329" sldId="714"/>
            <ac:spMk id="26" creationId="{2AD4A9E8-E4E1-411E-8D9F-ADA33488D95A}"/>
          </ac:spMkLst>
        </pc:spChg>
        <pc:spChg chg="del">
          <ac:chgData name="Josiah" userId="a8f7999c-a358-44d0-a4ac-9433cc6d8817" providerId="ADAL" clId="{7941A860-06BA-43D0-8C6E-E1206F0EF79D}" dt="2021-02-11T15:44:03.367" v="1383" actId="478"/>
          <ac:spMkLst>
            <pc:docMk/>
            <pc:sldMk cId="385604329" sldId="714"/>
            <ac:spMk id="27" creationId="{01347CFE-3F71-461B-B712-09BFE4F31EC8}"/>
          </ac:spMkLst>
        </pc:spChg>
        <pc:spChg chg="del">
          <ac:chgData name="Josiah" userId="a8f7999c-a358-44d0-a4ac-9433cc6d8817" providerId="ADAL" clId="{7941A860-06BA-43D0-8C6E-E1206F0EF79D}" dt="2021-02-11T15:44:03.367" v="1383" actId="478"/>
          <ac:spMkLst>
            <pc:docMk/>
            <pc:sldMk cId="385604329" sldId="714"/>
            <ac:spMk id="28" creationId="{1FAB756C-FB70-4752-B4F3-E2CF513F892D}"/>
          </ac:spMkLst>
        </pc:spChg>
        <pc:spChg chg="del">
          <ac:chgData name="Josiah" userId="a8f7999c-a358-44d0-a4ac-9433cc6d8817" providerId="ADAL" clId="{7941A860-06BA-43D0-8C6E-E1206F0EF79D}" dt="2021-02-11T15:44:03.367" v="1383" actId="478"/>
          <ac:spMkLst>
            <pc:docMk/>
            <pc:sldMk cId="385604329" sldId="714"/>
            <ac:spMk id="30" creationId="{AFCB66F5-DF48-4C87-845C-FB75B97A4CFD}"/>
          </ac:spMkLst>
        </pc:spChg>
        <pc:spChg chg="del">
          <ac:chgData name="Josiah" userId="a8f7999c-a358-44d0-a4ac-9433cc6d8817" providerId="ADAL" clId="{7941A860-06BA-43D0-8C6E-E1206F0EF79D}" dt="2021-02-11T15:44:03.367" v="1383" actId="478"/>
          <ac:spMkLst>
            <pc:docMk/>
            <pc:sldMk cId="385604329" sldId="714"/>
            <ac:spMk id="31" creationId="{69BC27BF-A772-4999-9D56-87998A4D9573}"/>
          </ac:spMkLst>
        </pc:spChg>
        <pc:spChg chg="del">
          <ac:chgData name="Josiah" userId="a8f7999c-a358-44d0-a4ac-9433cc6d8817" providerId="ADAL" clId="{7941A860-06BA-43D0-8C6E-E1206F0EF79D}" dt="2021-02-11T15:44:03.367" v="1383" actId="478"/>
          <ac:spMkLst>
            <pc:docMk/>
            <pc:sldMk cId="385604329" sldId="714"/>
            <ac:spMk id="32" creationId="{56B2A045-C4FF-4757-A158-014499148A80}"/>
          </ac:spMkLst>
        </pc:spChg>
        <pc:spChg chg="del">
          <ac:chgData name="Josiah" userId="a8f7999c-a358-44d0-a4ac-9433cc6d8817" providerId="ADAL" clId="{7941A860-06BA-43D0-8C6E-E1206F0EF79D}" dt="2021-02-11T15:44:03.367" v="1383" actId="478"/>
          <ac:spMkLst>
            <pc:docMk/>
            <pc:sldMk cId="385604329" sldId="714"/>
            <ac:spMk id="33" creationId="{77FB3602-5D87-4E07-8367-F2751480A227}"/>
          </ac:spMkLst>
        </pc:spChg>
        <pc:spChg chg="del">
          <ac:chgData name="Josiah" userId="a8f7999c-a358-44d0-a4ac-9433cc6d8817" providerId="ADAL" clId="{7941A860-06BA-43D0-8C6E-E1206F0EF79D}" dt="2021-02-11T15:44:03.367" v="1383" actId="478"/>
          <ac:spMkLst>
            <pc:docMk/>
            <pc:sldMk cId="385604329" sldId="714"/>
            <ac:spMk id="34" creationId="{DCD08192-AEF4-49FD-A494-7F825EBBFF80}"/>
          </ac:spMkLst>
        </pc:spChg>
        <pc:spChg chg="del">
          <ac:chgData name="Josiah" userId="a8f7999c-a358-44d0-a4ac-9433cc6d8817" providerId="ADAL" clId="{7941A860-06BA-43D0-8C6E-E1206F0EF79D}" dt="2021-02-11T15:44:03.367" v="1383" actId="478"/>
          <ac:spMkLst>
            <pc:docMk/>
            <pc:sldMk cId="385604329" sldId="714"/>
            <ac:spMk id="35" creationId="{F6270B3D-A8BF-48BD-95E1-2766B5F69227}"/>
          </ac:spMkLst>
        </pc:spChg>
        <pc:spChg chg="del">
          <ac:chgData name="Josiah" userId="a8f7999c-a358-44d0-a4ac-9433cc6d8817" providerId="ADAL" clId="{7941A860-06BA-43D0-8C6E-E1206F0EF79D}" dt="2021-02-11T15:44:03.367" v="1383" actId="478"/>
          <ac:spMkLst>
            <pc:docMk/>
            <pc:sldMk cId="385604329" sldId="714"/>
            <ac:spMk id="36" creationId="{29BB0384-287C-415F-B4E2-5E3033033740}"/>
          </ac:spMkLst>
        </pc:spChg>
        <pc:spChg chg="del">
          <ac:chgData name="Josiah" userId="a8f7999c-a358-44d0-a4ac-9433cc6d8817" providerId="ADAL" clId="{7941A860-06BA-43D0-8C6E-E1206F0EF79D}" dt="2021-02-11T15:44:03.367" v="1383" actId="478"/>
          <ac:spMkLst>
            <pc:docMk/>
            <pc:sldMk cId="385604329" sldId="714"/>
            <ac:spMk id="38" creationId="{64F12289-DC6B-40BA-81B5-233811F36599}"/>
          </ac:spMkLst>
        </pc:spChg>
        <pc:spChg chg="add mod">
          <ac:chgData name="Josiah" userId="a8f7999c-a358-44d0-a4ac-9433cc6d8817" providerId="ADAL" clId="{7941A860-06BA-43D0-8C6E-E1206F0EF79D}" dt="2021-02-12T16:06:03.486" v="6173"/>
          <ac:spMkLst>
            <pc:docMk/>
            <pc:sldMk cId="385604329" sldId="714"/>
            <ac:spMk id="39" creationId="{9C4DE45C-ADF7-452A-B0FC-9BCF0866A7B8}"/>
          </ac:spMkLst>
        </pc:spChg>
        <pc:spChg chg="del">
          <ac:chgData name="Josiah" userId="a8f7999c-a358-44d0-a4ac-9433cc6d8817" providerId="ADAL" clId="{7941A860-06BA-43D0-8C6E-E1206F0EF79D}" dt="2021-02-11T15:54:23.871" v="1561" actId="478"/>
          <ac:spMkLst>
            <pc:docMk/>
            <pc:sldMk cId="385604329" sldId="714"/>
            <ac:spMk id="43" creationId="{48F93EC6-89FD-41C6-BC9F-989D5ED2C3DA}"/>
          </ac:spMkLst>
        </pc:spChg>
        <pc:spChg chg="del">
          <ac:chgData name="Josiah" userId="a8f7999c-a358-44d0-a4ac-9433cc6d8817" providerId="ADAL" clId="{7941A860-06BA-43D0-8C6E-E1206F0EF79D}" dt="2021-02-11T15:44:03.367" v="1383" actId="478"/>
          <ac:spMkLst>
            <pc:docMk/>
            <pc:sldMk cId="385604329" sldId="714"/>
            <ac:spMk id="61" creationId="{F8AE5789-FB05-4C4C-BFDA-E3F49784AFC7}"/>
          </ac:spMkLst>
        </pc:spChg>
        <pc:spChg chg="del">
          <ac:chgData name="Josiah" userId="a8f7999c-a358-44d0-a4ac-9433cc6d8817" providerId="ADAL" clId="{7941A860-06BA-43D0-8C6E-E1206F0EF79D}" dt="2021-02-11T15:44:03.367" v="1383" actId="478"/>
          <ac:spMkLst>
            <pc:docMk/>
            <pc:sldMk cId="385604329" sldId="714"/>
            <ac:spMk id="65" creationId="{49068241-8CEC-4C7D-835E-FE561B927632}"/>
          </ac:spMkLst>
        </pc:spChg>
        <pc:cxnChg chg="del mod">
          <ac:chgData name="Josiah" userId="a8f7999c-a358-44d0-a4ac-9433cc6d8817" providerId="ADAL" clId="{7941A860-06BA-43D0-8C6E-E1206F0EF79D}" dt="2021-02-11T15:44:03.367" v="1383" actId="478"/>
          <ac:cxnSpMkLst>
            <pc:docMk/>
            <pc:sldMk cId="385604329" sldId="714"/>
            <ac:cxnSpMk id="37" creationId="{9750594D-7175-4D33-AFCC-238BE2276D53}"/>
          </ac:cxnSpMkLst>
        </pc:cxnChg>
        <pc:cxnChg chg="del mod">
          <ac:chgData name="Josiah" userId="a8f7999c-a358-44d0-a4ac-9433cc6d8817" providerId="ADAL" clId="{7941A860-06BA-43D0-8C6E-E1206F0EF79D}" dt="2021-02-11T15:44:03.367" v="1383" actId="478"/>
          <ac:cxnSpMkLst>
            <pc:docMk/>
            <pc:sldMk cId="385604329" sldId="714"/>
            <ac:cxnSpMk id="41" creationId="{C1634368-BCC3-46F2-A500-839048EEDBF1}"/>
          </ac:cxnSpMkLst>
        </pc:cxnChg>
        <pc:cxnChg chg="del mod">
          <ac:chgData name="Josiah" userId="a8f7999c-a358-44d0-a4ac-9433cc6d8817" providerId="ADAL" clId="{7941A860-06BA-43D0-8C6E-E1206F0EF79D}" dt="2021-02-11T15:44:03.367" v="1383" actId="478"/>
          <ac:cxnSpMkLst>
            <pc:docMk/>
            <pc:sldMk cId="385604329" sldId="714"/>
            <ac:cxnSpMk id="47" creationId="{D69957DA-02B5-411F-933F-248F08A9407B}"/>
          </ac:cxnSpMkLst>
        </pc:cxnChg>
        <pc:cxnChg chg="del mod">
          <ac:chgData name="Josiah" userId="a8f7999c-a358-44d0-a4ac-9433cc6d8817" providerId="ADAL" clId="{7941A860-06BA-43D0-8C6E-E1206F0EF79D}" dt="2021-02-11T15:44:03.367" v="1383" actId="478"/>
          <ac:cxnSpMkLst>
            <pc:docMk/>
            <pc:sldMk cId="385604329" sldId="714"/>
            <ac:cxnSpMk id="49" creationId="{E06F54EB-3AB7-4994-AF4E-6596B619107A}"/>
          </ac:cxnSpMkLst>
        </pc:cxnChg>
        <pc:cxnChg chg="del mod">
          <ac:chgData name="Josiah" userId="a8f7999c-a358-44d0-a4ac-9433cc6d8817" providerId="ADAL" clId="{7941A860-06BA-43D0-8C6E-E1206F0EF79D}" dt="2021-02-11T15:44:03.367" v="1383" actId="478"/>
          <ac:cxnSpMkLst>
            <pc:docMk/>
            <pc:sldMk cId="385604329" sldId="714"/>
            <ac:cxnSpMk id="51" creationId="{2AD6E9FA-E1C6-4248-88B7-BB05E148ADAB}"/>
          </ac:cxnSpMkLst>
        </pc:cxnChg>
        <pc:cxnChg chg="del mod">
          <ac:chgData name="Josiah" userId="a8f7999c-a358-44d0-a4ac-9433cc6d8817" providerId="ADAL" clId="{7941A860-06BA-43D0-8C6E-E1206F0EF79D}" dt="2021-02-11T15:44:03.367" v="1383" actId="478"/>
          <ac:cxnSpMkLst>
            <pc:docMk/>
            <pc:sldMk cId="385604329" sldId="714"/>
            <ac:cxnSpMk id="53" creationId="{59CFB308-35AB-4155-9558-3ECF19B53DDF}"/>
          </ac:cxnSpMkLst>
        </pc:cxnChg>
        <pc:cxnChg chg="del mod">
          <ac:chgData name="Josiah" userId="a8f7999c-a358-44d0-a4ac-9433cc6d8817" providerId="ADAL" clId="{7941A860-06BA-43D0-8C6E-E1206F0EF79D}" dt="2021-02-11T15:44:03.367" v="1383" actId="478"/>
          <ac:cxnSpMkLst>
            <pc:docMk/>
            <pc:sldMk cId="385604329" sldId="714"/>
            <ac:cxnSpMk id="55" creationId="{1EDEFE51-270B-488D-8462-F2A4C6B95D73}"/>
          </ac:cxnSpMkLst>
        </pc:cxnChg>
        <pc:cxnChg chg="del mod">
          <ac:chgData name="Josiah" userId="a8f7999c-a358-44d0-a4ac-9433cc6d8817" providerId="ADAL" clId="{7941A860-06BA-43D0-8C6E-E1206F0EF79D}" dt="2021-02-11T15:44:03.367" v="1383" actId="478"/>
          <ac:cxnSpMkLst>
            <pc:docMk/>
            <pc:sldMk cId="385604329" sldId="714"/>
            <ac:cxnSpMk id="57" creationId="{367D454C-6D58-46E2-AEC4-4EB534B515B8}"/>
          </ac:cxnSpMkLst>
        </pc:cxnChg>
        <pc:cxnChg chg="del mod">
          <ac:chgData name="Josiah" userId="a8f7999c-a358-44d0-a4ac-9433cc6d8817" providerId="ADAL" clId="{7941A860-06BA-43D0-8C6E-E1206F0EF79D}" dt="2021-02-11T15:44:03.367" v="1383" actId="478"/>
          <ac:cxnSpMkLst>
            <pc:docMk/>
            <pc:sldMk cId="385604329" sldId="714"/>
            <ac:cxnSpMk id="60" creationId="{7D009A21-D3EA-48A5-AE9C-B89C3DFFD8EF}"/>
          </ac:cxnSpMkLst>
        </pc:cxnChg>
        <pc:cxnChg chg="del mod">
          <ac:chgData name="Josiah" userId="a8f7999c-a358-44d0-a4ac-9433cc6d8817" providerId="ADAL" clId="{7941A860-06BA-43D0-8C6E-E1206F0EF79D}" dt="2021-02-11T15:44:03.367" v="1383" actId="478"/>
          <ac:cxnSpMkLst>
            <pc:docMk/>
            <pc:sldMk cId="385604329" sldId="714"/>
            <ac:cxnSpMk id="69" creationId="{7095C357-995F-4293-AE67-1DEBE9D08660}"/>
          </ac:cxnSpMkLst>
        </pc:cxnChg>
      </pc:sldChg>
      <pc:sldChg chg="del">
        <pc:chgData name="Josiah" userId="a8f7999c-a358-44d0-a4ac-9433cc6d8817" providerId="ADAL" clId="{7941A860-06BA-43D0-8C6E-E1206F0EF79D}" dt="2021-02-10T23:19:38.537" v="144" actId="47"/>
        <pc:sldMkLst>
          <pc:docMk/>
          <pc:sldMk cId="758182570" sldId="714"/>
        </pc:sldMkLst>
      </pc:sldChg>
      <pc:sldChg chg="add del">
        <pc:chgData name="Josiah" userId="a8f7999c-a358-44d0-a4ac-9433cc6d8817" providerId="ADAL" clId="{7941A860-06BA-43D0-8C6E-E1206F0EF79D}" dt="2021-02-11T01:32:27.507" v="368"/>
        <pc:sldMkLst>
          <pc:docMk/>
          <pc:sldMk cId="3582265713" sldId="714"/>
        </pc:sldMkLst>
      </pc:sldChg>
      <pc:sldChg chg="addSp delSp modSp add mod">
        <pc:chgData name="Josiah" userId="a8f7999c-a358-44d0-a4ac-9433cc6d8817" providerId="ADAL" clId="{7941A860-06BA-43D0-8C6E-E1206F0EF79D}" dt="2021-02-15T20:42:10.078" v="18548" actId="1076"/>
        <pc:sldMkLst>
          <pc:docMk/>
          <pc:sldMk cId="1304659409" sldId="715"/>
        </pc:sldMkLst>
        <pc:spChg chg="mod">
          <ac:chgData name="Josiah" userId="a8f7999c-a358-44d0-a4ac-9433cc6d8817" providerId="ADAL" clId="{7941A860-06BA-43D0-8C6E-E1206F0EF79D}" dt="2021-02-11T22:46:08.957" v="5182" actId="1076"/>
          <ac:spMkLst>
            <pc:docMk/>
            <pc:sldMk cId="1304659409" sldId="715"/>
            <ac:spMk id="5" creationId="{B178673A-4C50-48DA-B694-12624ADE49F1}"/>
          </ac:spMkLst>
        </pc:spChg>
        <pc:spChg chg="add mod">
          <ac:chgData name="Josiah" userId="a8f7999c-a358-44d0-a4ac-9433cc6d8817" providerId="ADAL" clId="{7941A860-06BA-43D0-8C6E-E1206F0EF79D}" dt="2021-02-11T22:46:20.538" v="5186" actId="1076"/>
          <ac:spMkLst>
            <pc:docMk/>
            <pc:sldMk cId="1304659409" sldId="715"/>
            <ac:spMk id="7" creationId="{4E6D51D2-4C19-4A37-9161-C32BAB18FD2A}"/>
          </ac:spMkLst>
        </pc:spChg>
        <pc:spChg chg="add mod">
          <ac:chgData name="Josiah" userId="a8f7999c-a358-44d0-a4ac-9433cc6d8817" providerId="ADAL" clId="{7941A860-06BA-43D0-8C6E-E1206F0EF79D}" dt="2021-02-11T22:44:21.759" v="5179" actId="1076"/>
          <ac:spMkLst>
            <pc:docMk/>
            <pc:sldMk cId="1304659409" sldId="715"/>
            <ac:spMk id="8" creationId="{C0F33EAD-0796-4886-969F-D8B189578B2C}"/>
          </ac:spMkLst>
        </pc:spChg>
        <pc:spChg chg="add mod">
          <ac:chgData name="Josiah" userId="a8f7999c-a358-44d0-a4ac-9433cc6d8817" providerId="ADAL" clId="{7941A860-06BA-43D0-8C6E-E1206F0EF79D}" dt="2021-02-11T22:52:00.899" v="5211" actId="1076"/>
          <ac:spMkLst>
            <pc:docMk/>
            <pc:sldMk cId="1304659409" sldId="715"/>
            <ac:spMk id="23" creationId="{080A5F35-A341-4BE9-9881-1FE741EAE7D7}"/>
          </ac:spMkLst>
        </pc:spChg>
        <pc:spChg chg="add mod">
          <ac:chgData name="Josiah" userId="a8f7999c-a358-44d0-a4ac-9433cc6d8817" providerId="ADAL" clId="{7941A860-06BA-43D0-8C6E-E1206F0EF79D}" dt="2021-02-11T22:52:50.038" v="5223" actId="1076"/>
          <ac:spMkLst>
            <pc:docMk/>
            <pc:sldMk cId="1304659409" sldId="715"/>
            <ac:spMk id="24" creationId="{AC9C9542-0EBC-4656-94DB-59272CE41707}"/>
          </ac:spMkLst>
        </pc:spChg>
        <pc:spChg chg="add mod">
          <ac:chgData name="Josiah" userId="a8f7999c-a358-44d0-a4ac-9433cc6d8817" providerId="ADAL" clId="{7941A860-06BA-43D0-8C6E-E1206F0EF79D}" dt="2021-02-11T22:53:05.756" v="5233" actId="20577"/>
          <ac:spMkLst>
            <pc:docMk/>
            <pc:sldMk cId="1304659409" sldId="715"/>
            <ac:spMk id="25" creationId="{633D7B1C-68D5-4F51-A3AA-D7FBA0D60838}"/>
          </ac:spMkLst>
        </pc:spChg>
        <pc:spChg chg="add mod">
          <ac:chgData name="Josiah" userId="a8f7999c-a358-44d0-a4ac-9433cc6d8817" providerId="ADAL" clId="{7941A860-06BA-43D0-8C6E-E1206F0EF79D}" dt="2021-02-11T22:53:28.475" v="5252" actId="1076"/>
          <ac:spMkLst>
            <pc:docMk/>
            <pc:sldMk cId="1304659409" sldId="715"/>
            <ac:spMk id="26" creationId="{85A1F75E-D51C-4B4A-9787-E08DF5A51898}"/>
          </ac:spMkLst>
        </pc:spChg>
        <pc:spChg chg="add mod">
          <ac:chgData name="Josiah" userId="a8f7999c-a358-44d0-a4ac-9433cc6d8817" providerId="ADAL" clId="{7941A860-06BA-43D0-8C6E-E1206F0EF79D}" dt="2021-02-11T22:53:47.505" v="5263" actId="1076"/>
          <ac:spMkLst>
            <pc:docMk/>
            <pc:sldMk cId="1304659409" sldId="715"/>
            <ac:spMk id="27" creationId="{322AE685-FC7D-4C89-B47F-9E75481675E3}"/>
          </ac:spMkLst>
        </pc:spChg>
        <pc:spChg chg="add mod">
          <ac:chgData name="Josiah" userId="a8f7999c-a358-44d0-a4ac-9433cc6d8817" providerId="ADAL" clId="{7941A860-06BA-43D0-8C6E-E1206F0EF79D}" dt="2021-02-12T16:06:04.468" v="6174"/>
          <ac:spMkLst>
            <pc:docMk/>
            <pc:sldMk cId="1304659409" sldId="715"/>
            <ac:spMk id="28" creationId="{7C6DC47A-82A1-4FF2-8AD2-FC8218127E40}"/>
          </ac:spMkLst>
        </pc:spChg>
        <pc:graphicFrameChg chg="add del mod modGraphic">
          <ac:chgData name="Josiah" userId="a8f7999c-a358-44d0-a4ac-9433cc6d8817" providerId="ADAL" clId="{7941A860-06BA-43D0-8C6E-E1206F0EF79D}" dt="2021-02-11T16:40:26.893" v="4495" actId="478"/>
          <ac:graphicFrameMkLst>
            <pc:docMk/>
            <pc:sldMk cId="1304659409" sldId="715"/>
            <ac:graphicFrameMk id="2" creationId="{0317FC9B-59A4-438E-BBF1-FD81274DE67C}"/>
          </ac:graphicFrameMkLst>
        </pc:graphicFrameChg>
        <pc:graphicFrameChg chg="add mod modGraphic">
          <ac:chgData name="Josiah" userId="a8f7999c-a358-44d0-a4ac-9433cc6d8817" providerId="ADAL" clId="{7941A860-06BA-43D0-8C6E-E1206F0EF79D}" dt="2021-02-11T22:46:16.069" v="5185" actId="1076"/>
          <ac:graphicFrameMkLst>
            <pc:docMk/>
            <pc:sldMk cId="1304659409" sldId="715"/>
            <ac:graphicFrameMk id="6" creationId="{F333512F-6F62-45E0-9644-C168CCA4C7E0}"/>
          </ac:graphicFrameMkLst>
        </pc:graphicFrameChg>
        <pc:picChg chg="add mod">
          <ac:chgData name="Josiah" userId="a8f7999c-a358-44d0-a4ac-9433cc6d8817" providerId="ADAL" clId="{7941A860-06BA-43D0-8C6E-E1206F0EF79D}" dt="2021-02-11T22:46:32.489" v="5187" actId="1076"/>
          <ac:picMkLst>
            <pc:docMk/>
            <pc:sldMk cId="1304659409" sldId="715"/>
            <ac:picMk id="10" creationId="{7FE25390-FC65-48BA-95A1-97DB3F631E77}"/>
          </ac:picMkLst>
        </pc:picChg>
        <pc:picChg chg="add del mod">
          <ac:chgData name="Josiah" userId="a8f7999c-a358-44d0-a4ac-9433cc6d8817" providerId="ADAL" clId="{7941A860-06BA-43D0-8C6E-E1206F0EF79D}" dt="2021-02-11T22:50:56.254" v="5198" actId="478"/>
          <ac:picMkLst>
            <pc:docMk/>
            <pc:sldMk cId="1304659409" sldId="715"/>
            <ac:picMk id="12" creationId="{FF821C19-D2E2-47F7-8FD8-472E8CBF8A0C}"/>
          </ac:picMkLst>
        </pc:picChg>
        <pc:picChg chg="add del mod">
          <ac:chgData name="Josiah" userId="a8f7999c-a358-44d0-a4ac-9433cc6d8817" providerId="ADAL" clId="{7941A860-06BA-43D0-8C6E-E1206F0EF79D}" dt="2021-02-15T20:41:49.961" v="18545" actId="478"/>
          <ac:picMkLst>
            <pc:docMk/>
            <pc:sldMk cId="1304659409" sldId="715"/>
            <ac:picMk id="14" creationId="{E23C68AC-F939-456A-ACD5-906245855154}"/>
          </ac:picMkLst>
        </pc:picChg>
        <pc:picChg chg="add del mod">
          <ac:chgData name="Josiah" userId="a8f7999c-a358-44d0-a4ac-9433cc6d8817" providerId="ADAL" clId="{7941A860-06BA-43D0-8C6E-E1206F0EF79D}" dt="2021-02-11T22:48:32.981" v="5193" actId="478"/>
          <ac:picMkLst>
            <pc:docMk/>
            <pc:sldMk cId="1304659409" sldId="715"/>
            <ac:picMk id="16" creationId="{D5EFB243-F9E7-44F4-93C0-886B82797FAB}"/>
          </ac:picMkLst>
        </pc:picChg>
        <pc:picChg chg="add mod">
          <ac:chgData name="Josiah" userId="a8f7999c-a358-44d0-a4ac-9433cc6d8817" providerId="ADAL" clId="{7941A860-06BA-43D0-8C6E-E1206F0EF79D}" dt="2021-02-15T20:41:55.890" v="18546" actId="1076"/>
          <ac:picMkLst>
            <pc:docMk/>
            <pc:sldMk cId="1304659409" sldId="715"/>
            <ac:picMk id="18" creationId="{05ADBCAD-D57A-49A9-A4DD-F6FF480DE9F4}"/>
          </ac:picMkLst>
        </pc:picChg>
        <pc:picChg chg="add mod">
          <ac:chgData name="Josiah" userId="a8f7999c-a358-44d0-a4ac-9433cc6d8817" providerId="ADAL" clId="{7941A860-06BA-43D0-8C6E-E1206F0EF79D}" dt="2021-02-15T20:42:10.078" v="18548" actId="1076"/>
          <ac:picMkLst>
            <pc:docMk/>
            <pc:sldMk cId="1304659409" sldId="715"/>
            <ac:picMk id="19" creationId="{26C3994E-2FCB-4A3C-877F-0EF69024C728}"/>
          </ac:picMkLst>
        </pc:picChg>
        <pc:picChg chg="add mod">
          <ac:chgData name="Josiah" userId="a8f7999c-a358-44d0-a4ac-9433cc6d8817" providerId="ADAL" clId="{7941A860-06BA-43D0-8C6E-E1206F0EF79D}" dt="2021-02-11T22:49:54.131" v="5197" actId="1076"/>
          <ac:picMkLst>
            <pc:docMk/>
            <pc:sldMk cId="1304659409" sldId="715"/>
            <ac:picMk id="20" creationId="{34FD9811-EF23-4C6F-9896-01AEC5D74D55}"/>
          </ac:picMkLst>
        </pc:picChg>
        <pc:picChg chg="add mod">
          <ac:chgData name="Josiah" userId="a8f7999c-a358-44d0-a4ac-9433cc6d8817" providerId="ADAL" clId="{7941A860-06BA-43D0-8C6E-E1206F0EF79D}" dt="2021-02-11T22:51:17.467" v="5200" actId="1076"/>
          <ac:picMkLst>
            <pc:docMk/>
            <pc:sldMk cId="1304659409" sldId="715"/>
            <ac:picMk id="22" creationId="{8A1308B0-FE7D-4BB0-8BC4-4A84E87FABC7}"/>
          </ac:picMkLst>
        </pc:picChg>
      </pc:sldChg>
      <pc:sldChg chg="del">
        <pc:chgData name="Josiah" userId="a8f7999c-a358-44d0-a4ac-9433cc6d8817" providerId="ADAL" clId="{7941A860-06BA-43D0-8C6E-E1206F0EF79D}" dt="2021-02-10T23:19:38.537" v="144" actId="47"/>
        <pc:sldMkLst>
          <pc:docMk/>
          <pc:sldMk cId="3612235923" sldId="715"/>
        </pc:sldMkLst>
      </pc:sldChg>
      <pc:sldChg chg="del">
        <pc:chgData name="Josiah" userId="a8f7999c-a358-44d0-a4ac-9433cc6d8817" providerId="ADAL" clId="{7941A860-06BA-43D0-8C6E-E1206F0EF79D}" dt="2021-02-10T23:19:38.537" v="144" actId="47"/>
        <pc:sldMkLst>
          <pc:docMk/>
          <pc:sldMk cId="2509208140" sldId="716"/>
        </pc:sldMkLst>
      </pc:sldChg>
      <pc:sldChg chg="addSp delSp modSp new mod ord modClrScheme modShow chgLayout">
        <pc:chgData name="Josiah" userId="a8f7999c-a358-44d0-a4ac-9433cc6d8817" providerId="ADAL" clId="{7941A860-06BA-43D0-8C6E-E1206F0EF79D}" dt="2021-02-12T17:47:58.270" v="9198" actId="20577"/>
        <pc:sldMkLst>
          <pc:docMk/>
          <pc:sldMk cId="3318467276" sldId="716"/>
        </pc:sldMkLst>
        <pc:spChg chg="del">
          <ac:chgData name="Josiah" userId="a8f7999c-a358-44d0-a4ac-9433cc6d8817" providerId="ADAL" clId="{7941A860-06BA-43D0-8C6E-E1206F0EF79D}" dt="2021-02-11T16:39:15.091" v="4484" actId="700"/>
          <ac:spMkLst>
            <pc:docMk/>
            <pc:sldMk cId="3318467276" sldId="716"/>
            <ac:spMk id="2" creationId="{CDB97CE3-A63E-477B-8EFB-253AEF5C6AA7}"/>
          </ac:spMkLst>
        </pc:spChg>
        <pc:spChg chg="mod ord">
          <ac:chgData name="Josiah" userId="a8f7999c-a358-44d0-a4ac-9433cc6d8817" providerId="ADAL" clId="{7941A860-06BA-43D0-8C6E-E1206F0EF79D}" dt="2021-02-11T16:39:15.091" v="4484" actId="700"/>
          <ac:spMkLst>
            <pc:docMk/>
            <pc:sldMk cId="3318467276" sldId="716"/>
            <ac:spMk id="3" creationId="{5FBD0291-ECE3-4351-9B7E-BB6662DDDAB1}"/>
          </ac:spMkLst>
        </pc:spChg>
        <pc:spChg chg="del mod ord">
          <ac:chgData name="Josiah" userId="a8f7999c-a358-44d0-a4ac-9433cc6d8817" providerId="ADAL" clId="{7941A860-06BA-43D0-8C6E-E1206F0EF79D}" dt="2021-02-11T16:39:15.091" v="4484" actId="700"/>
          <ac:spMkLst>
            <pc:docMk/>
            <pc:sldMk cId="3318467276" sldId="716"/>
            <ac:spMk id="4" creationId="{7C699B39-4EDA-40D3-87CA-8DE3EF2865E3}"/>
          </ac:spMkLst>
        </pc:spChg>
        <pc:spChg chg="add mod ord">
          <ac:chgData name="Josiah" userId="a8f7999c-a358-44d0-a4ac-9433cc6d8817" providerId="ADAL" clId="{7941A860-06BA-43D0-8C6E-E1206F0EF79D}" dt="2021-02-11T16:39:15.091" v="4484" actId="700"/>
          <ac:spMkLst>
            <pc:docMk/>
            <pc:sldMk cId="3318467276" sldId="716"/>
            <ac:spMk id="5" creationId="{F82DE39C-83B1-4745-AB99-4CF7A9D283C9}"/>
          </ac:spMkLst>
        </pc:spChg>
        <pc:graphicFrameChg chg="add mod modGraphic">
          <ac:chgData name="Josiah" userId="a8f7999c-a358-44d0-a4ac-9433cc6d8817" providerId="ADAL" clId="{7941A860-06BA-43D0-8C6E-E1206F0EF79D}" dt="2021-02-12T17:47:58.270" v="9198" actId="20577"/>
          <ac:graphicFrameMkLst>
            <pc:docMk/>
            <pc:sldMk cId="3318467276" sldId="716"/>
            <ac:graphicFrameMk id="6" creationId="{D6704A95-EDD9-4D78-A2AB-6C2A87073123}"/>
          </ac:graphicFrameMkLst>
        </pc:graphicFrameChg>
      </pc:sldChg>
      <pc:sldChg chg="addSp delSp modSp add mod">
        <pc:chgData name="Josiah" userId="a8f7999c-a358-44d0-a4ac-9433cc6d8817" providerId="ADAL" clId="{7941A860-06BA-43D0-8C6E-E1206F0EF79D}" dt="2021-02-15T20:03:41.229" v="16767" actId="1076"/>
        <pc:sldMkLst>
          <pc:docMk/>
          <pc:sldMk cId="4255564342" sldId="717"/>
        </pc:sldMkLst>
        <pc:spChg chg="add del mod">
          <ac:chgData name="Josiah" userId="a8f7999c-a358-44d0-a4ac-9433cc6d8817" providerId="ADAL" clId="{7941A860-06BA-43D0-8C6E-E1206F0EF79D}" dt="2021-02-11T22:55:56.193" v="5271" actId="478"/>
          <ac:spMkLst>
            <pc:docMk/>
            <pc:sldMk cId="4255564342" sldId="717"/>
            <ac:spMk id="3" creationId="{D9FAC3DD-C8FF-4A80-8D6E-1B3DA35D298C}"/>
          </ac:spMkLst>
        </pc:spChg>
        <pc:spChg chg="mod">
          <ac:chgData name="Josiah" userId="a8f7999c-a358-44d0-a4ac-9433cc6d8817" providerId="ADAL" clId="{7941A860-06BA-43D0-8C6E-E1206F0EF79D}" dt="2021-02-12T16:26:18.649" v="6648" actId="14100"/>
          <ac:spMkLst>
            <pc:docMk/>
            <pc:sldMk cId="4255564342" sldId="717"/>
            <ac:spMk id="4" creationId="{E5DD2081-11A5-479F-A5BB-477D889173DE}"/>
          </ac:spMkLst>
        </pc:spChg>
        <pc:spChg chg="del">
          <ac:chgData name="Josiah" userId="a8f7999c-a358-44d0-a4ac-9433cc6d8817" providerId="ADAL" clId="{7941A860-06BA-43D0-8C6E-E1206F0EF79D}" dt="2021-02-11T22:55:46.849" v="5268" actId="478"/>
          <ac:spMkLst>
            <pc:docMk/>
            <pc:sldMk cId="4255564342" sldId="717"/>
            <ac:spMk id="5" creationId="{B178673A-4C50-48DA-B694-12624ADE49F1}"/>
          </ac:spMkLst>
        </pc:spChg>
        <pc:spChg chg="del">
          <ac:chgData name="Josiah" userId="a8f7999c-a358-44d0-a4ac-9433cc6d8817" providerId="ADAL" clId="{7941A860-06BA-43D0-8C6E-E1206F0EF79D}" dt="2021-02-11T22:56:00.328" v="5272" actId="478"/>
          <ac:spMkLst>
            <pc:docMk/>
            <pc:sldMk cId="4255564342" sldId="717"/>
            <ac:spMk id="7" creationId="{4E6D51D2-4C19-4A37-9161-C32BAB18FD2A}"/>
          </ac:spMkLst>
        </pc:spChg>
        <pc:spChg chg="del">
          <ac:chgData name="Josiah" userId="a8f7999c-a358-44d0-a4ac-9433cc6d8817" providerId="ADAL" clId="{7941A860-06BA-43D0-8C6E-E1206F0EF79D}" dt="2021-02-11T22:56:02.580" v="5273" actId="478"/>
          <ac:spMkLst>
            <pc:docMk/>
            <pc:sldMk cId="4255564342" sldId="717"/>
            <ac:spMk id="8" creationId="{C0F33EAD-0796-4886-969F-D8B189578B2C}"/>
          </ac:spMkLst>
        </pc:spChg>
        <pc:spChg chg="add del mod">
          <ac:chgData name="Josiah" userId="a8f7999c-a358-44d0-a4ac-9433cc6d8817" providerId="ADAL" clId="{7941A860-06BA-43D0-8C6E-E1206F0EF79D}" dt="2021-02-12T16:05:53.041" v="6170" actId="478"/>
          <ac:spMkLst>
            <pc:docMk/>
            <pc:sldMk cId="4255564342" sldId="717"/>
            <ac:spMk id="9" creationId="{E78EC165-2A50-482E-BEE4-8848AF58E0D4}"/>
          </ac:spMkLst>
        </pc:spChg>
        <pc:spChg chg="add del mod">
          <ac:chgData name="Josiah" userId="a8f7999c-a358-44d0-a4ac-9433cc6d8817" providerId="ADAL" clId="{7941A860-06BA-43D0-8C6E-E1206F0EF79D}" dt="2021-02-12T16:05:53.041" v="6170" actId="478"/>
          <ac:spMkLst>
            <pc:docMk/>
            <pc:sldMk cId="4255564342" sldId="717"/>
            <ac:spMk id="21" creationId="{4189B677-24F4-4F6A-9B61-E50C3E1D0A65}"/>
          </ac:spMkLst>
        </pc:spChg>
        <pc:spChg chg="mod">
          <ac:chgData name="Josiah" userId="a8f7999c-a358-44d0-a4ac-9433cc6d8817" providerId="ADAL" clId="{7941A860-06BA-43D0-8C6E-E1206F0EF79D}" dt="2021-02-12T16:26:18.649" v="6648" actId="14100"/>
          <ac:spMkLst>
            <pc:docMk/>
            <pc:sldMk cId="4255564342" sldId="717"/>
            <ac:spMk id="23" creationId="{080A5F35-A341-4BE9-9881-1FE741EAE7D7}"/>
          </ac:spMkLst>
        </pc:spChg>
        <pc:spChg chg="mod">
          <ac:chgData name="Josiah" userId="a8f7999c-a358-44d0-a4ac-9433cc6d8817" providerId="ADAL" clId="{7941A860-06BA-43D0-8C6E-E1206F0EF79D}" dt="2021-02-12T16:26:27.721" v="6651" actId="1076"/>
          <ac:spMkLst>
            <pc:docMk/>
            <pc:sldMk cId="4255564342" sldId="717"/>
            <ac:spMk id="24" creationId="{AC9C9542-0EBC-4656-94DB-59272CE41707}"/>
          </ac:spMkLst>
        </pc:spChg>
        <pc:spChg chg="mod">
          <ac:chgData name="Josiah" userId="a8f7999c-a358-44d0-a4ac-9433cc6d8817" providerId="ADAL" clId="{7941A860-06BA-43D0-8C6E-E1206F0EF79D}" dt="2021-02-12T16:26:43.092" v="6653" actId="1076"/>
          <ac:spMkLst>
            <pc:docMk/>
            <pc:sldMk cId="4255564342" sldId="717"/>
            <ac:spMk id="25" creationId="{633D7B1C-68D5-4F51-A3AA-D7FBA0D60838}"/>
          </ac:spMkLst>
        </pc:spChg>
        <pc:spChg chg="mod">
          <ac:chgData name="Josiah" userId="a8f7999c-a358-44d0-a4ac-9433cc6d8817" providerId="ADAL" clId="{7941A860-06BA-43D0-8C6E-E1206F0EF79D}" dt="2021-02-12T16:26:18.649" v="6648" actId="14100"/>
          <ac:spMkLst>
            <pc:docMk/>
            <pc:sldMk cId="4255564342" sldId="717"/>
            <ac:spMk id="26" creationId="{85A1F75E-D51C-4B4A-9787-E08DF5A51898}"/>
          </ac:spMkLst>
        </pc:spChg>
        <pc:spChg chg="mod">
          <ac:chgData name="Josiah" userId="a8f7999c-a358-44d0-a4ac-9433cc6d8817" providerId="ADAL" clId="{7941A860-06BA-43D0-8C6E-E1206F0EF79D}" dt="2021-02-12T16:26:18.649" v="6648" actId="14100"/>
          <ac:spMkLst>
            <pc:docMk/>
            <pc:sldMk cId="4255564342" sldId="717"/>
            <ac:spMk id="27" creationId="{322AE685-FC7D-4C89-B47F-9E75481675E3}"/>
          </ac:spMkLst>
        </pc:spChg>
        <pc:spChg chg="add del mod">
          <ac:chgData name="Josiah" userId="a8f7999c-a358-44d0-a4ac-9433cc6d8817" providerId="ADAL" clId="{7941A860-06BA-43D0-8C6E-E1206F0EF79D}" dt="2021-02-12T16:00:54.266" v="6044" actId="478"/>
          <ac:spMkLst>
            <pc:docMk/>
            <pc:sldMk cId="4255564342" sldId="717"/>
            <ac:spMk id="28" creationId="{CC55C5C0-4551-409E-8AE9-D75AA424B516}"/>
          </ac:spMkLst>
        </pc:spChg>
        <pc:spChg chg="add del mod">
          <ac:chgData name="Josiah" userId="a8f7999c-a358-44d0-a4ac-9433cc6d8817" providerId="ADAL" clId="{7941A860-06BA-43D0-8C6E-E1206F0EF79D}" dt="2021-02-12T16:05:53.041" v="6170" actId="478"/>
          <ac:spMkLst>
            <pc:docMk/>
            <pc:sldMk cId="4255564342" sldId="717"/>
            <ac:spMk id="29" creationId="{48D7227D-3E4A-4219-8077-E9F356135B0B}"/>
          </ac:spMkLst>
        </pc:spChg>
        <pc:spChg chg="add del mod">
          <ac:chgData name="Josiah" userId="a8f7999c-a358-44d0-a4ac-9433cc6d8817" providerId="ADAL" clId="{7941A860-06BA-43D0-8C6E-E1206F0EF79D}" dt="2021-02-12T16:05:53.041" v="6170" actId="478"/>
          <ac:spMkLst>
            <pc:docMk/>
            <pc:sldMk cId="4255564342" sldId="717"/>
            <ac:spMk id="30" creationId="{10A21787-22EE-421E-B6E5-6237DA8CCD3F}"/>
          </ac:spMkLst>
        </pc:spChg>
        <pc:spChg chg="add del mod">
          <ac:chgData name="Josiah" userId="a8f7999c-a358-44d0-a4ac-9433cc6d8817" providerId="ADAL" clId="{7941A860-06BA-43D0-8C6E-E1206F0EF79D}" dt="2021-02-12T16:05:53.041" v="6170" actId="478"/>
          <ac:spMkLst>
            <pc:docMk/>
            <pc:sldMk cId="4255564342" sldId="717"/>
            <ac:spMk id="31" creationId="{DA39D3E4-61BE-4CF0-BBBF-9D9F5F564E0B}"/>
          </ac:spMkLst>
        </pc:spChg>
        <pc:spChg chg="add mod">
          <ac:chgData name="Josiah" userId="a8f7999c-a358-44d0-a4ac-9433cc6d8817" providerId="ADAL" clId="{7941A860-06BA-43D0-8C6E-E1206F0EF79D}" dt="2021-02-12T16:26:18.649" v="6648" actId="14100"/>
          <ac:spMkLst>
            <pc:docMk/>
            <pc:sldMk cId="4255564342" sldId="717"/>
            <ac:spMk id="32" creationId="{362E9151-4D9E-4524-8FDB-36F5D3CCA970}"/>
          </ac:spMkLst>
        </pc:spChg>
        <pc:graphicFrameChg chg="del">
          <ac:chgData name="Josiah" userId="a8f7999c-a358-44d0-a4ac-9433cc6d8817" providerId="ADAL" clId="{7941A860-06BA-43D0-8C6E-E1206F0EF79D}" dt="2021-02-11T22:55:49.266" v="5269" actId="478"/>
          <ac:graphicFrameMkLst>
            <pc:docMk/>
            <pc:sldMk cId="4255564342" sldId="717"/>
            <ac:graphicFrameMk id="6" creationId="{F333512F-6F62-45E0-9644-C168CCA4C7E0}"/>
          </ac:graphicFrameMkLst>
        </pc:graphicFrameChg>
        <pc:picChg chg="add mod">
          <ac:chgData name="Josiah" userId="a8f7999c-a358-44d0-a4ac-9433cc6d8817" providerId="ADAL" clId="{7941A860-06BA-43D0-8C6E-E1206F0EF79D}" dt="2021-02-15T14:54:52.994" v="13272" actId="1076"/>
          <ac:picMkLst>
            <pc:docMk/>
            <pc:sldMk cId="4255564342" sldId="717"/>
            <ac:picMk id="3" creationId="{F292DAA6-7867-4DB6-B78D-1B803A78E271}"/>
          </ac:picMkLst>
        </pc:picChg>
        <pc:picChg chg="mod">
          <ac:chgData name="Josiah" userId="a8f7999c-a358-44d0-a4ac-9433cc6d8817" providerId="ADAL" clId="{7941A860-06BA-43D0-8C6E-E1206F0EF79D}" dt="2021-02-12T16:26:18.649" v="6648" actId="14100"/>
          <ac:picMkLst>
            <pc:docMk/>
            <pc:sldMk cId="4255564342" sldId="717"/>
            <ac:picMk id="10" creationId="{7FE25390-FC65-48BA-95A1-97DB3F631E77}"/>
          </ac:picMkLst>
        </pc:picChg>
        <pc:picChg chg="add del mod">
          <ac:chgData name="Josiah" userId="a8f7999c-a358-44d0-a4ac-9433cc6d8817" providerId="ADAL" clId="{7941A860-06BA-43D0-8C6E-E1206F0EF79D}" dt="2021-02-15T20:03:39.194" v="16766" actId="478"/>
          <ac:picMkLst>
            <pc:docMk/>
            <pc:sldMk cId="4255564342" sldId="717"/>
            <ac:picMk id="13" creationId="{61FC0ADA-8BAF-4CE1-B8F8-0ADBB732099F}"/>
          </ac:picMkLst>
        </pc:picChg>
        <pc:picChg chg="del mod">
          <ac:chgData name="Josiah" userId="a8f7999c-a358-44d0-a4ac-9433cc6d8817" providerId="ADAL" clId="{7941A860-06BA-43D0-8C6E-E1206F0EF79D}" dt="2021-02-15T14:54:20.869" v="13268" actId="478"/>
          <ac:picMkLst>
            <pc:docMk/>
            <pc:sldMk cId="4255564342" sldId="717"/>
            <ac:picMk id="14" creationId="{E23C68AC-F939-456A-ACD5-906245855154}"/>
          </ac:picMkLst>
        </pc:picChg>
        <pc:picChg chg="mod">
          <ac:chgData name="Josiah" userId="a8f7999c-a358-44d0-a4ac-9433cc6d8817" providerId="ADAL" clId="{7941A860-06BA-43D0-8C6E-E1206F0EF79D}" dt="2021-02-15T14:54:24.049" v="13269" actId="1076"/>
          <ac:picMkLst>
            <pc:docMk/>
            <pc:sldMk cId="4255564342" sldId="717"/>
            <ac:picMk id="18" creationId="{05ADBCAD-D57A-49A9-A4DD-F6FF480DE9F4}"/>
          </ac:picMkLst>
        </pc:picChg>
        <pc:picChg chg="mod">
          <ac:chgData name="Josiah" userId="a8f7999c-a358-44d0-a4ac-9433cc6d8817" providerId="ADAL" clId="{7941A860-06BA-43D0-8C6E-E1206F0EF79D}" dt="2021-02-15T20:03:41.229" v="16767" actId="1076"/>
          <ac:picMkLst>
            <pc:docMk/>
            <pc:sldMk cId="4255564342" sldId="717"/>
            <ac:picMk id="20" creationId="{34FD9811-EF23-4C6F-9896-01AEC5D74D55}"/>
          </ac:picMkLst>
        </pc:picChg>
        <pc:picChg chg="mod">
          <ac:chgData name="Josiah" userId="a8f7999c-a358-44d0-a4ac-9433cc6d8817" providerId="ADAL" clId="{7941A860-06BA-43D0-8C6E-E1206F0EF79D}" dt="2021-02-12T16:26:31.638" v="6652" actId="1076"/>
          <ac:picMkLst>
            <pc:docMk/>
            <pc:sldMk cId="4255564342" sldId="717"/>
            <ac:picMk id="22" creationId="{8A1308B0-FE7D-4BB0-8BC4-4A84E87FABC7}"/>
          </ac:picMkLst>
        </pc:picChg>
      </pc:sldChg>
      <pc:sldChg chg="addSp delSp modSp add mod">
        <pc:chgData name="Josiah" userId="a8f7999c-a358-44d0-a4ac-9433cc6d8817" providerId="ADAL" clId="{7941A860-06BA-43D0-8C6E-E1206F0EF79D}" dt="2021-02-12T17:33:56.967" v="8613" actId="1076"/>
        <pc:sldMkLst>
          <pc:docMk/>
          <pc:sldMk cId="3739343388" sldId="718"/>
        </pc:sldMkLst>
        <pc:spChg chg="add mod">
          <ac:chgData name="Josiah" userId="a8f7999c-a358-44d0-a4ac-9433cc6d8817" providerId="ADAL" clId="{7941A860-06BA-43D0-8C6E-E1206F0EF79D}" dt="2021-02-12T16:59:07.138" v="7464" actId="403"/>
          <ac:spMkLst>
            <pc:docMk/>
            <pc:sldMk cId="3739343388" sldId="718"/>
            <ac:spMk id="2" creationId="{22504D9E-50D2-4B3F-B42D-718E8C0A9178}"/>
          </ac:spMkLst>
        </pc:spChg>
        <pc:spChg chg="mod">
          <ac:chgData name="Josiah" userId="a8f7999c-a358-44d0-a4ac-9433cc6d8817" providerId="ADAL" clId="{7941A860-06BA-43D0-8C6E-E1206F0EF79D}" dt="2021-02-12T17:15:48.288" v="8052" actId="20577"/>
          <ac:spMkLst>
            <pc:docMk/>
            <pc:sldMk cId="3739343388" sldId="718"/>
            <ac:spMk id="4" creationId="{E5DD2081-11A5-479F-A5BB-477D889173DE}"/>
          </ac:spMkLst>
        </pc:spChg>
        <pc:spChg chg="add mod">
          <ac:chgData name="Josiah" userId="a8f7999c-a358-44d0-a4ac-9433cc6d8817" providerId="ADAL" clId="{7941A860-06BA-43D0-8C6E-E1206F0EF79D}" dt="2021-02-12T17:33:56.967" v="8613" actId="1076"/>
          <ac:spMkLst>
            <pc:docMk/>
            <pc:sldMk cId="3739343388" sldId="718"/>
            <ac:spMk id="6" creationId="{28141C42-B473-41E6-9EDD-445EE03D4C1A}"/>
          </ac:spMkLst>
        </pc:spChg>
        <pc:spChg chg="mod">
          <ac:chgData name="Josiah" userId="a8f7999c-a358-44d0-a4ac-9433cc6d8817" providerId="ADAL" clId="{7941A860-06BA-43D0-8C6E-E1206F0EF79D}" dt="2021-02-12T17:31:08.724" v="8605" actId="20577"/>
          <ac:spMkLst>
            <pc:docMk/>
            <pc:sldMk cId="3739343388" sldId="718"/>
            <ac:spMk id="9" creationId="{E78EC165-2A50-482E-BEE4-8848AF58E0D4}"/>
          </ac:spMkLst>
        </pc:spChg>
        <pc:spChg chg="add del mod">
          <ac:chgData name="Josiah" userId="a8f7999c-a358-44d0-a4ac-9433cc6d8817" providerId="ADAL" clId="{7941A860-06BA-43D0-8C6E-E1206F0EF79D}" dt="2021-02-12T16:44:06.324" v="6870" actId="2711"/>
          <ac:spMkLst>
            <pc:docMk/>
            <pc:sldMk cId="3739343388" sldId="718"/>
            <ac:spMk id="19" creationId="{72879DC3-BE5F-4866-B698-B0C996AAFF02}"/>
          </ac:spMkLst>
        </pc:spChg>
        <pc:spChg chg="mod">
          <ac:chgData name="Josiah" userId="a8f7999c-a358-44d0-a4ac-9433cc6d8817" providerId="ADAL" clId="{7941A860-06BA-43D0-8C6E-E1206F0EF79D}" dt="2021-02-12T16:59:07.138" v="7464" actId="403"/>
          <ac:spMkLst>
            <pc:docMk/>
            <pc:sldMk cId="3739343388" sldId="718"/>
            <ac:spMk id="21" creationId="{4189B677-24F4-4F6A-9B61-E50C3E1D0A65}"/>
          </ac:spMkLst>
        </pc:spChg>
        <pc:spChg chg="del mod">
          <ac:chgData name="Josiah" userId="a8f7999c-a358-44d0-a4ac-9433cc6d8817" providerId="ADAL" clId="{7941A860-06BA-43D0-8C6E-E1206F0EF79D}" dt="2021-02-12T16:33:51.573" v="6721" actId="478"/>
          <ac:spMkLst>
            <pc:docMk/>
            <pc:sldMk cId="3739343388" sldId="718"/>
            <ac:spMk id="23" creationId="{080A5F35-A341-4BE9-9881-1FE741EAE7D7}"/>
          </ac:spMkLst>
        </pc:spChg>
        <pc:spChg chg="add del">
          <ac:chgData name="Josiah" userId="a8f7999c-a358-44d0-a4ac-9433cc6d8817" providerId="ADAL" clId="{7941A860-06BA-43D0-8C6E-E1206F0EF79D}" dt="2021-02-12T16:23:14.511" v="6634" actId="478"/>
          <ac:spMkLst>
            <pc:docMk/>
            <pc:sldMk cId="3739343388" sldId="718"/>
            <ac:spMk id="24" creationId="{AC9C9542-0EBC-4656-94DB-59272CE41707}"/>
          </ac:spMkLst>
        </pc:spChg>
        <pc:spChg chg="del mod">
          <ac:chgData name="Josiah" userId="a8f7999c-a358-44d0-a4ac-9433cc6d8817" providerId="ADAL" clId="{7941A860-06BA-43D0-8C6E-E1206F0EF79D}" dt="2021-02-12T16:23:07.121" v="6631" actId="478"/>
          <ac:spMkLst>
            <pc:docMk/>
            <pc:sldMk cId="3739343388" sldId="718"/>
            <ac:spMk id="25" creationId="{633D7B1C-68D5-4F51-A3AA-D7FBA0D60838}"/>
          </ac:spMkLst>
        </pc:spChg>
        <pc:spChg chg="add del">
          <ac:chgData name="Josiah" userId="a8f7999c-a358-44d0-a4ac-9433cc6d8817" providerId="ADAL" clId="{7941A860-06BA-43D0-8C6E-E1206F0EF79D}" dt="2021-02-12T16:23:14.511" v="6634" actId="478"/>
          <ac:spMkLst>
            <pc:docMk/>
            <pc:sldMk cId="3739343388" sldId="718"/>
            <ac:spMk id="26" creationId="{85A1F75E-D51C-4B4A-9787-E08DF5A51898}"/>
          </ac:spMkLst>
        </pc:spChg>
        <pc:spChg chg="add del">
          <ac:chgData name="Josiah" userId="a8f7999c-a358-44d0-a4ac-9433cc6d8817" providerId="ADAL" clId="{7941A860-06BA-43D0-8C6E-E1206F0EF79D}" dt="2021-02-12T16:23:14.511" v="6634" actId="478"/>
          <ac:spMkLst>
            <pc:docMk/>
            <pc:sldMk cId="3739343388" sldId="718"/>
            <ac:spMk id="27" creationId="{322AE685-FC7D-4C89-B47F-9E75481675E3}"/>
          </ac:spMkLst>
        </pc:spChg>
        <pc:spChg chg="add del mod">
          <ac:chgData name="Josiah" userId="a8f7999c-a358-44d0-a4ac-9433cc6d8817" providerId="ADAL" clId="{7941A860-06BA-43D0-8C6E-E1206F0EF79D}" dt="2021-02-12T16:19:40.781" v="6627"/>
          <ac:spMkLst>
            <pc:docMk/>
            <pc:sldMk cId="3739343388" sldId="718"/>
            <ac:spMk id="28" creationId="{9CA71D71-FA14-4112-BBF6-481E12C1E58C}"/>
          </ac:spMkLst>
        </pc:spChg>
        <pc:spChg chg="add del">
          <ac:chgData name="Josiah" userId="a8f7999c-a358-44d0-a4ac-9433cc6d8817" providerId="ADAL" clId="{7941A860-06BA-43D0-8C6E-E1206F0EF79D}" dt="2021-02-12T16:23:14.511" v="6634" actId="478"/>
          <ac:spMkLst>
            <pc:docMk/>
            <pc:sldMk cId="3739343388" sldId="718"/>
            <ac:spMk id="29" creationId="{48D7227D-3E4A-4219-8077-E9F356135B0B}"/>
          </ac:spMkLst>
        </pc:spChg>
        <pc:spChg chg="add del">
          <ac:chgData name="Josiah" userId="a8f7999c-a358-44d0-a4ac-9433cc6d8817" providerId="ADAL" clId="{7941A860-06BA-43D0-8C6E-E1206F0EF79D}" dt="2021-02-12T16:23:14.511" v="6634" actId="478"/>
          <ac:spMkLst>
            <pc:docMk/>
            <pc:sldMk cId="3739343388" sldId="718"/>
            <ac:spMk id="30" creationId="{10A21787-22EE-421E-B6E5-6237DA8CCD3F}"/>
          </ac:spMkLst>
        </pc:spChg>
        <pc:spChg chg="add del">
          <ac:chgData name="Josiah" userId="a8f7999c-a358-44d0-a4ac-9433cc6d8817" providerId="ADAL" clId="{7941A860-06BA-43D0-8C6E-E1206F0EF79D}" dt="2021-02-12T16:23:14.511" v="6634" actId="478"/>
          <ac:spMkLst>
            <pc:docMk/>
            <pc:sldMk cId="3739343388" sldId="718"/>
            <ac:spMk id="31" creationId="{DA39D3E4-61BE-4CF0-BBBF-9D9F5F564E0B}"/>
          </ac:spMkLst>
        </pc:spChg>
        <pc:spChg chg="add del mod">
          <ac:chgData name="Josiah" userId="a8f7999c-a358-44d0-a4ac-9433cc6d8817" providerId="ADAL" clId="{7941A860-06BA-43D0-8C6E-E1206F0EF79D}" dt="2021-02-12T17:15:29.576" v="8047" actId="478"/>
          <ac:spMkLst>
            <pc:docMk/>
            <pc:sldMk cId="3739343388" sldId="718"/>
            <ac:spMk id="32" creationId="{5E6E95AB-3A23-46E5-97FB-879F8C7630EB}"/>
          </ac:spMkLst>
        </pc:spChg>
        <pc:spChg chg="add mod">
          <ac:chgData name="Josiah" userId="a8f7999c-a358-44d0-a4ac-9433cc6d8817" providerId="ADAL" clId="{7941A860-06BA-43D0-8C6E-E1206F0EF79D}" dt="2021-02-12T16:54:34.180" v="7278" actId="1076"/>
          <ac:spMkLst>
            <pc:docMk/>
            <pc:sldMk cId="3739343388" sldId="718"/>
            <ac:spMk id="33" creationId="{7F246DE5-4E4D-47E1-A9B3-E8B6F1426486}"/>
          </ac:spMkLst>
        </pc:spChg>
        <pc:spChg chg="add del mod">
          <ac:chgData name="Josiah" userId="a8f7999c-a358-44d0-a4ac-9433cc6d8817" providerId="ADAL" clId="{7941A860-06BA-43D0-8C6E-E1206F0EF79D}" dt="2021-02-12T16:58:18.545" v="7454" actId="478"/>
          <ac:spMkLst>
            <pc:docMk/>
            <pc:sldMk cId="3739343388" sldId="718"/>
            <ac:spMk id="34" creationId="{AE4E48F6-B097-44C9-8CB2-5976FF60E828}"/>
          </ac:spMkLst>
        </pc:spChg>
        <pc:spChg chg="add del mod">
          <ac:chgData name="Josiah" userId="a8f7999c-a358-44d0-a4ac-9433cc6d8817" providerId="ADAL" clId="{7941A860-06BA-43D0-8C6E-E1206F0EF79D}" dt="2021-02-12T16:58:18.545" v="7454" actId="478"/>
          <ac:spMkLst>
            <pc:docMk/>
            <pc:sldMk cId="3739343388" sldId="718"/>
            <ac:spMk id="35" creationId="{07BEBB4A-638C-4DE3-B355-31CB7E1E2CAD}"/>
          </ac:spMkLst>
        </pc:spChg>
        <pc:spChg chg="add del mod">
          <ac:chgData name="Josiah" userId="a8f7999c-a358-44d0-a4ac-9433cc6d8817" providerId="ADAL" clId="{7941A860-06BA-43D0-8C6E-E1206F0EF79D}" dt="2021-02-12T16:58:18.545" v="7454" actId="478"/>
          <ac:spMkLst>
            <pc:docMk/>
            <pc:sldMk cId="3739343388" sldId="718"/>
            <ac:spMk id="36" creationId="{3CBB3232-462D-4007-A3CD-955EFFAA9F4C}"/>
          </ac:spMkLst>
        </pc:spChg>
        <pc:spChg chg="add del mod">
          <ac:chgData name="Josiah" userId="a8f7999c-a358-44d0-a4ac-9433cc6d8817" providerId="ADAL" clId="{7941A860-06BA-43D0-8C6E-E1206F0EF79D}" dt="2021-02-12T16:58:18.545" v="7454" actId="478"/>
          <ac:spMkLst>
            <pc:docMk/>
            <pc:sldMk cId="3739343388" sldId="718"/>
            <ac:spMk id="37" creationId="{4F484995-D854-4674-8945-3A9EABAE6EDF}"/>
          </ac:spMkLst>
        </pc:spChg>
        <pc:spChg chg="add del mod">
          <ac:chgData name="Josiah" userId="a8f7999c-a358-44d0-a4ac-9433cc6d8817" providerId="ADAL" clId="{7941A860-06BA-43D0-8C6E-E1206F0EF79D}" dt="2021-02-12T17:15:25.545" v="8045" actId="478"/>
          <ac:spMkLst>
            <pc:docMk/>
            <pc:sldMk cId="3739343388" sldId="718"/>
            <ac:spMk id="38" creationId="{64D31616-C0E5-4471-BB82-1F1CEB5663BC}"/>
          </ac:spMkLst>
        </pc:spChg>
        <pc:spChg chg="add mod">
          <ac:chgData name="Josiah" userId="a8f7999c-a358-44d0-a4ac-9433cc6d8817" providerId="ADAL" clId="{7941A860-06BA-43D0-8C6E-E1206F0EF79D}" dt="2021-02-12T17:33:26.819" v="8609" actId="1076"/>
          <ac:spMkLst>
            <pc:docMk/>
            <pc:sldMk cId="3739343388" sldId="718"/>
            <ac:spMk id="39" creationId="{D7DE3F3C-3AC7-4FA9-81CE-FA22A95D8BCB}"/>
          </ac:spMkLst>
        </pc:spChg>
        <pc:grpChg chg="add mod">
          <ac:chgData name="Josiah" userId="a8f7999c-a358-44d0-a4ac-9433cc6d8817" providerId="ADAL" clId="{7941A860-06BA-43D0-8C6E-E1206F0EF79D}" dt="2021-02-12T16:30:15.614" v="6684" actId="164"/>
          <ac:grpSpMkLst>
            <pc:docMk/>
            <pc:sldMk cId="3739343388" sldId="718"/>
            <ac:grpSpMk id="3" creationId="{DB28E606-FC08-46E6-AE27-39F57B490FB6}"/>
          </ac:grpSpMkLst>
        </pc:grpChg>
        <pc:grpChg chg="add mod">
          <ac:chgData name="Josiah" userId="a8f7999c-a358-44d0-a4ac-9433cc6d8817" providerId="ADAL" clId="{7941A860-06BA-43D0-8C6E-E1206F0EF79D}" dt="2021-02-12T17:33:40.296" v="8612" actId="1076"/>
          <ac:grpSpMkLst>
            <pc:docMk/>
            <pc:sldMk cId="3739343388" sldId="718"/>
            <ac:grpSpMk id="5" creationId="{6ED956E7-8CD2-4D88-A216-842553AE34E9}"/>
          </ac:grpSpMkLst>
        </pc:grpChg>
        <pc:picChg chg="add del mod">
          <ac:chgData name="Josiah" userId="a8f7999c-a358-44d0-a4ac-9433cc6d8817" providerId="ADAL" clId="{7941A860-06BA-43D0-8C6E-E1206F0EF79D}" dt="2021-02-12T16:58:18.545" v="7454" actId="478"/>
          <ac:picMkLst>
            <pc:docMk/>
            <pc:sldMk cId="3739343388" sldId="718"/>
            <ac:picMk id="8" creationId="{02360FDF-F1BD-4287-8976-735A335099A6}"/>
          </ac:picMkLst>
        </pc:picChg>
        <pc:picChg chg="mod">
          <ac:chgData name="Josiah" userId="a8f7999c-a358-44d0-a4ac-9433cc6d8817" providerId="ADAL" clId="{7941A860-06BA-43D0-8C6E-E1206F0EF79D}" dt="2021-02-12T17:33:30.148" v="8610" actId="1076"/>
          <ac:picMkLst>
            <pc:docMk/>
            <pc:sldMk cId="3739343388" sldId="718"/>
            <ac:picMk id="10" creationId="{7FE25390-FC65-48BA-95A1-97DB3F631E77}"/>
          </ac:picMkLst>
        </pc:picChg>
        <pc:picChg chg="add del mod">
          <ac:chgData name="Josiah" userId="a8f7999c-a358-44d0-a4ac-9433cc6d8817" providerId="ADAL" clId="{7941A860-06BA-43D0-8C6E-E1206F0EF79D}" dt="2021-02-12T16:58:18.545" v="7454" actId="478"/>
          <ac:picMkLst>
            <pc:docMk/>
            <pc:sldMk cId="3739343388" sldId="718"/>
            <ac:picMk id="12" creationId="{0D600F71-E2A5-4A79-8B21-CC73D09C8986}"/>
          </ac:picMkLst>
        </pc:picChg>
        <pc:picChg chg="del">
          <ac:chgData name="Josiah" userId="a8f7999c-a358-44d0-a4ac-9433cc6d8817" providerId="ADAL" clId="{7941A860-06BA-43D0-8C6E-E1206F0EF79D}" dt="2021-02-12T16:23:16.145" v="6635" actId="478"/>
          <ac:picMkLst>
            <pc:docMk/>
            <pc:sldMk cId="3739343388" sldId="718"/>
            <ac:picMk id="14" creationId="{E23C68AC-F939-456A-ACD5-906245855154}"/>
          </ac:picMkLst>
        </pc:picChg>
        <pc:picChg chg="add del mod">
          <ac:chgData name="Josiah" userId="a8f7999c-a358-44d0-a4ac-9433cc6d8817" providerId="ADAL" clId="{7941A860-06BA-43D0-8C6E-E1206F0EF79D}" dt="2021-02-12T16:58:18.545" v="7454" actId="478"/>
          <ac:picMkLst>
            <pc:docMk/>
            <pc:sldMk cId="3739343388" sldId="718"/>
            <ac:picMk id="15" creationId="{72DE8777-0E5E-41D4-8ACF-A54D381FF686}"/>
          </ac:picMkLst>
        </pc:picChg>
        <pc:picChg chg="add del mod">
          <ac:chgData name="Josiah" userId="a8f7999c-a358-44d0-a4ac-9433cc6d8817" providerId="ADAL" clId="{7941A860-06BA-43D0-8C6E-E1206F0EF79D}" dt="2021-02-12T16:58:18.545" v="7454" actId="478"/>
          <ac:picMkLst>
            <pc:docMk/>
            <pc:sldMk cId="3739343388" sldId="718"/>
            <ac:picMk id="17" creationId="{20912C71-454B-4304-9110-74BC47524E19}"/>
          </ac:picMkLst>
        </pc:picChg>
        <pc:picChg chg="add del">
          <ac:chgData name="Josiah" userId="a8f7999c-a358-44d0-a4ac-9433cc6d8817" providerId="ADAL" clId="{7941A860-06BA-43D0-8C6E-E1206F0EF79D}" dt="2021-02-12T16:23:14.511" v="6634" actId="478"/>
          <ac:picMkLst>
            <pc:docMk/>
            <pc:sldMk cId="3739343388" sldId="718"/>
            <ac:picMk id="18" creationId="{05ADBCAD-D57A-49A9-A4DD-F6FF480DE9F4}"/>
          </ac:picMkLst>
        </pc:picChg>
        <pc:picChg chg="add del">
          <ac:chgData name="Josiah" userId="a8f7999c-a358-44d0-a4ac-9433cc6d8817" providerId="ADAL" clId="{7941A860-06BA-43D0-8C6E-E1206F0EF79D}" dt="2021-02-12T16:23:14.511" v="6634" actId="478"/>
          <ac:picMkLst>
            <pc:docMk/>
            <pc:sldMk cId="3739343388" sldId="718"/>
            <ac:picMk id="20" creationId="{34FD9811-EF23-4C6F-9896-01AEC5D74D55}"/>
          </ac:picMkLst>
        </pc:picChg>
        <pc:picChg chg="add del">
          <ac:chgData name="Josiah" userId="a8f7999c-a358-44d0-a4ac-9433cc6d8817" providerId="ADAL" clId="{7941A860-06BA-43D0-8C6E-E1206F0EF79D}" dt="2021-02-12T16:23:14.511" v="6634" actId="478"/>
          <ac:picMkLst>
            <pc:docMk/>
            <pc:sldMk cId="3739343388" sldId="718"/>
            <ac:picMk id="22" creationId="{8A1308B0-FE7D-4BB0-8BC4-4A84E87FABC7}"/>
          </ac:picMkLst>
        </pc:picChg>
      </pc:sldChg>
      <pc:sldChg chg="addSp delSp modSp add del">
        <pc:chgData name="Josiah" userId="a8f7999c-a358-44d0-a4ac-9433cc6d8817" providerId="ADAL" clId="{7941A860-06BA-43D0-8C6E-E1206F0EF79D}" dt="2021-02-15T14:02:35.367" v="12592" actId="47"/>
        <pc:sldMkLst>
          <pc:docMk/>
          <pc:sldMk cId="2888228865" sldId="719"/>
        </pc:sldMkLst>
        <pc:picChg chg="add del mod">
          <ac:chgData name="Josiah" userId="a8f7999c-a358-44d0-a4ac-9433cc6d8817" providerId="ADAL" clId="{7941A860-06BA-43D0-8C6E-E1206F0EF79D}" dt="2021-02-12T17:36:17.643" v="8621"/>
          <ac:picMkLst>
            <pc:docMk/>
            <pc:sldMk cId="2888228865" sldId="719"/>
            <ac:picMk id="28" creationId="{B4591DF1-FA7B-4501-ACEF-8D0B36A570FE}"/>
          </ac:picMkLst>
        </pc:picChg>
      </pc:sldChg>
      <pc:sldChg chg="addSp delSp modSp add mod">
        <pc:chgData name="Josiah" userId="a8f7999c-a358-44d0-a4ac-9433cc6d8817" providerId="ADAL" clId="{7941A860-06BA-43D0-8C6E-E1206F0EF79D}" dt="2021-02-12T18:05:33.149" v="9993" actId="2711"/>
        <pc:sldMkLst>
          <pc:docMk/>
          <pc:sldMk cId="1381774151" sldId="720"/>
        </pc:sldMkLst>
        <pc:spChg chg="mod">
          <ac:chgData name="Josiah" userId="a8f7999c-a358-44d0-a4ac-9433cc6d8817" providerId="ADAL" clId="{7941A860-06BA-43D0-8C6E-E1206F0EF79D}" dt="2021-02-12T18:05:33.149" v="9993" actId="2711"/>
          <ac:spMkLst>
            <pc:docMk/>
            <pc:sldMk cId="1381774151" sldId="720"/>
            <ac:spMk id="4" creationId="{E5DD2081-11A5-479F-A5BB-477D889173DE}"/>
          </ac:spMkLst>
        </pc:spChg>
        <pc:spChg chg="del">
          <ac:chgData name="Josiah" userId="a8f7999c-a358-44d0-a4ac-9433cc6d8817" providerId="ADAL" clId="{7941A860-06BA-43D0-8C6E-E1206F0EF79D}" dt="2021-02-12T17:02:11.451" v="7507" actId="478"/>
          <ac:spMkLst>
            <pc:docMk/>
            <pc:sldMk cId="1381774151" sldId="720"/>
            <ac:spMk id="6" creationId="{28141C42-B473-41E6-9EDD-445EE03D4C1A}"/>
          </ac:spMkLst>
        </pc:spChg>
        <pc:spChg chg="add mod">
          <ac:chgData name="Josiah" userId="a8f7999c-a358-44d0-a4ac-9433cc6d8817" providerId="ADAL" clId="{7941A860-06BA-43D0-8C6E-E1206F0EF79D}" dt="2021-02-12T18:05:33.149" v="9993" actId="2711"/>
          <ac:spMkLst>
            <pc:docMk/>
            <pc:sldMk cId="1381774151" sldId="720"/>
            <ac:spMk id="7" creationId="{F12D20D5-6183-4979-B4AB-47619B2B3BB0}"/>
          </ac:spMkLst>
        </pc:spChg>
        <pc:spChg chg="mod">
          <ac:chgData name="Josiah" userId="a8f7999c-a358-44d0-a4ac-9433cc6d8817" providerId="ADAL" clId="{7941A860-06BA-43D0-8C6E-E1206F0EF79D}" dt="2021-02-12T18:05:33.149" v="9993" actId="2711"/>
          <ac:spMkLst>
            <pc:docMk/>
            <pc:sldMk cId="1381774151" sldId="720"/>
            <ac:spMk id="19" creationId="{72879DC3-BE5F-4866-B698-B0C996AAFF02}"/>
          </ac:spMkLst>
        </pc:spChg>
        <pc:spChg chg="add mod">
          <ac:chgData name="Josiah" userId="a8f7999c-a358-44d0-a4ac-9433cc6d8817" providerId="ADAL" clId="{7941A860-06BA-43D0-8C6E-E1206F0EF79D}" dt="2021-02-12T18:05:33.149" v="9993" actId="2711"/>
          <ac:spMkLst>
            <pc:docMk/>
            <pc:sldMk cId="1381774151" sldId="720"/>
            <ac:spMk id="23" creationId="{64A02353-B0F4-481F-B8E5-5439CE40EF0F}"/>
          </ac:spMkLst>
        </pc:spChg>
        <pc:spChg chg="del">
          <ac:chgData name="Josiah" userId="a8f7999c-a358-44d0-a4ac-9433cc6d8817" providerId="ADAL" clId="{7941A860-06BA-43D0-8C6E-E1206F0EF79D}" dt="2021-02-12T17:02:11.451" v="7507" actId="478"/>
          <ac:spMkLst>
            <pc:docMk/>
            <pc:sldMk cId="1381774151" sldId="720"/>
            <ac:spMk id="32" creationId="{5E6E95AB-3A23-46E5-97FB-879F8C7630EB}"/>
          </ac:spMkLst>
        </pc:spChg>
        <pc:spChg chg="del">
          <ac:chgData name="Josiah" userId="a8f7999c-a358-44d0-a4ac-9433cc6d8817" providerId="ADAL" clId="{7941A860-06BA-43D0-8C6E-E1206F0EF79D}" dt="2021-02-12T17:09:54.986" v="7883" actId="478"/>
          <ac:spMkLst>
            <pc:docMk/>
            <pc:sldMk cId="1381774151" sldId="720"/>
            <ac:spMk id="33" creationId="{7F246DE5-4E4D-47E1-A9B3-E8B6F1426486}"/>
          </ac:spMkLst>
        </pc:spChg>
        <pc:spChg chg="mod">
          <ac:chgData name="Josiah" userId="a8f7999c-a358-44d0-a4ac-9433cc6d8817" providerId="ADAL" clId="{7941A860-06BA-43D0-8C6E-E1206F0EF79D}" dt="2021-02-12T18:05:33.149" v="9993" actId="2711"/>
          <ac:spMkLst>
            <pc:docMk/>
            <pc:sldMk cId="1381774151" sldId="720"/>
            <ac:spMk id="34" creationId="{AE4E48F6-B097-44C9-8CB2-5976FF60E828}"/>
          </ac:spMkLst>
        </pc:spChg>
        <pc:spChg chg="mod">
          <ac:chgData name="Josiah" userId="a8f7999c-a358-44d0-a4ac-9433cc6d8817" providerId="ADAL" clId="{7941A860-06BA-43D0-8C6E-E1206F0EF79D}" dt="2021-02-12T18:05:33.149" v="9993" actId="2711"/>
          <ac:spMkLst>
            <pc:docMk/>
            <pc:sldMk cId="1381774151" sldId="720"/>
            <ac:spMk id="35" creationId="{07BEBB4A-638C-4DE3-B355-31CB7E1E2CAD}"/>
          </ac:spMkLst>
        </pc:spChg>
        <pc:spChg chg="mod">
          <ac:chgData name="Josiah" userId="a8f7999c-a358-44d0-a4ac-9433cc6d8817" providerId="ADAL" clId="{7941A860-06BA-43D0-8C6E-E1206F0EF79D}" dt="2021-02-12T18:05:33.149" v="9993" actId="2711"/>
          <ac:spMkLst>
            <pc:docMk/>
            <pc:sldMk cId="1381774151" sldId="720"/>
            <ac:spMk id="36" creationId="{3CBB3232-462D-4007-A3CD-955EFFAA9F4C}"/>
          </ac:spMkLst>
        </pc:spChg>
        <pc:spChg chg="mod">
          <ac:chgData name="Josiah" userId="a8f7999c-a358-44d0-a4ac-9433cc6d8817" providerId="ADAL" clId="{7941A860-06BA-43D0-8C6E-E1206F0EF79D}" dt="2021-02-12T18:05:33.149" v="9993" actId="2711"/>
          <ac:spMkLst>
            <pc:docMk/>
            <pc:sldMk cId="1381774151" sldId="720"/>
            <ac:spMk id="37" creationId="{4F484995-D854-4674-8945-3A9EABAE6EDF}"/>
          </ac:spMkLst>
        </pc:spChg>
        <pc:grpChg chg="del">
          <ac:chgData name="Josiah" userId="a8f7999c-a358-44d0-a4ac-9433cc6d8817" providerId="ADAL" clId="{7941A860-06BA-43D0-8C6E-E1206F0EF79D}" dt="2021-02-12T17:02:11.451" v="7507" actId="478"/>
          <ac:grpSpMkLst>
            <pc:docMk/>
            <pc:sldMk cId="1381774151" sldId="720"/>
            <ac:grpSpMk id="5" creationId="{6ED956E7-8CD2-4D88-A216-842553AE34E9}"/>
          </ac:grpSpMkLst>
        </pc:grpChg>
        <pc:picChg chg="mod">
          <ac:chgData name="Josiah" userId="a8f7999c-a358-44d0-a4ac-9433cc6d8817" providerId="ADAL" clId="{7941A860-06BA-43D0-8C6E-E1206F0EF79D}" dt="2021-02-12T17:19:25.039" v="8131" actId="1076"/>
          <ac:picMkLst>
            <pc:docMk/>
            <pc:sldMk cId="1381774151" sldId="720"/>
            <ac:picMk id="8" creationId="{02360FDF-F1BD-4287-8976-735A335099A6}"/>
          </ac:picMkLst>
        </pc:picChg>
        <pc:picChg chg="del">
          <ac:chgData name="Josiah" userId="a8f7999c-a358-44d0-a4ac-9433cc6d8817" providerId="ADAL" clId="{7941A860-06BA-43D0-8C6E-E1206F0EF79D}" dt="2021-02-12T17:02:11.451" v="7507" actId="478"/>
          <ac:picMkLst>
            <pc:docMk/>
            <pc:sldMk cId="1381774151" sldId="720"/>
            <ac:picMk id="10" creationId="{7FE25390-FC65-48BA-95A1-97DB3F631E77}"/>
          </ac:picMkLst>
        </pc:picChg>
        <pc:picChg chg="mod">
          <ac:chgData name="Josiah" userId="a8f7999c-a358-44d0-a4ac-9433cc6d8817" providerId="ADAL" clId="{7941A860-06BA-43D0-8C6E-E1206F0EF79D}" dt="2021-02-12T17:19:25.039" v="8131" actId="1076"/>
          <ac:picMkLst>
            <pc:docMk/>
            <pc:sldMk cId="1381774151" sldId="720"/>
            <ac:picMk id="12" creationId="{0D600F71-E2A5-4A79-8B21-CC73D09C8986}"/>
          </ac:picMkLst>
        </pc:picChg>
        <pc:picChg chg="mod">
          <ac:chgData name="Josiah" userId="a8f7999c-a358-44d0-a4ac-9433cc6d8817" providerId="ADAL" clId="{7941A860-06BA-43D0-8C6E-E1206F0EF79D}" dt="2021-02-12T17:19:25.039" v="8131" actId="1076"/>
          <ac:picMkLst>
            <pc:docMk/>
            <pc:sldMk cId="1381774151" sldId="720"/>
            <ac:picMk id="15" creationId="{72DE8777-0E5E-41D4-8ACF-A54D381FF686}"/>
          </ac:picMkLst>
        </pc:picChg>
        <pc:picChg chg="mod">
          <ac:chgData name="Josiah" userId="a8f7999c-a358-44d0-a4ac-9433cc6d8817" providerId="ADAL" clId="{7941A860-06BA-43D0-8C6E-E1206F0EF79D}" dt="2021-02-12T17:19:25.039" v="8131" actId="1076"/>
          <ac:picMkLst>
            <pc:docMk/>
            <pc:sldMk cId="1381774151" sldId="720"/>
            <ac:picMk id="17" creationId="{20912C71-454B-4304-9110-74BC47524E19}"/>
          </ac:picMkLst>
        </pc:picChg>
        <pc:picChg chg="add mod">
          <ac:chgData name="Josiah" userId="a8f7999c-a358-44d0-a4ac-9433cc6d8817" providerId="ADAL" clId="{7941A860-06BA-43D0-8C6E-E1206F0EF79D}" dt="2021-02-12T17:19:25.039" v="8131" actId="1076"/>
          <ac:picMkLst>
            <pc:docMk/>
            <pc:sldMk cId="1381774151" sldId="720"/>
            <ac:picMk id="22" creationId="{85A48BA5-FACB-4D15-85B6-56678E94911B}"/>
          </ac:picMkLst>
        </pc:picChg>
      </pc:sldChg>
      <pc:sldChg chg="addSp delSp modSp add mod ord">
        <pc:chgData name="Josiah" userId="a8f7999c-a358-44d0-a4ac-9433cc6d8817" providerId="ADAL" clId="{7941A860-06BA-43D0-8C6E-E1206F0EF79D}" dt="2021-02-15T14:15:00.196" v="12741" actId="1076"/>
        <pc:sldMkLst>
          <pc:docMk/>
          <pc:sldMk cId="135754866" sldId="721"/>
        </pc:sldMkLst>
        <pc:spChg chg="mod">
          <ac:chgData name="Josiah" userId="a8f7999c-a358-44d0-a4ac-9433cc6d8817" providerId="ADAL" clId="{7941A860-06BA-43D0-8C6E-E1206F0EF79D}" dt="2021-02-12T17:14:49.518" v="8041" actId="14100"/>
          <ac:spMkLst>
            <pc:docMk/>
            <pc:sldMk cId="135754866" sldId="721"/>
            <ac:spMk id="2" creationId="{22504D9E-50D2-4B3F-B42D-718E8C0A9178}"/>
          </ac:spMkLst>
        </pc:spChg>
        <pc:spChg chg="mod">
          <ac:chgData name="Josiah" userId="a8f7999c-a358-44d0-a4ac-9433cc6d8817" providerId="ADAL" clId="{7941A860-06BA-43D0-8C6E-E1206F0EF79D}" dt="2021-02-12T17:21:00.067" v="8136" actId="20577"/>
          <ac:spMkLst>
            <pc:docMk/>
            <pc:sldMk cId="135754866" sldId="721"/>
            <ac:spMk id="4" creationId="{E5DD2081-11A5-479F-A5BB-477D889173DE}"/>
          </ac:spMkLst>
        </pc:spChg>
        <pc:spChg chg="mod">
          <ac:chgData name="Josiah" userId="a8f7999c-a358-44d0-a4ac-9433cc6d8817" providerId="ADAL" clId="{7941A860-06BA-43D0-8C6E-E1206F0EF79D}" dt="2021-02-12T17:34:20.242" v="8617" actId="1076"/>
          <ac:spMkLst>
            <pc:docMk/>
            <pc:sldMk cId="135754866" sldId="721"/>
            <ac:spMk id="6" creationId="{28141C42-B473-41E6-9EDD-445EE03D4C1A}"/>
          </ac:spMkLst>
        </pc:spChg>
        <pc:spChg chg="mod">
          <ac:chgData name="Josiah" userId="a8f7999c-a358-44d0-a4ac-9433cc6d8817" providerId="ADAL" clId="{7941A860-06BA-43D0-8C6E-E1206F0EF79D}" dt="2021-02-12T17:14:20.019" v="7979" actId="21"/>
          <ac:spMkLst>
            <pc:docMk/>
            <pc:sldMk cId="135754866" sldId="721"/>
            <ac:spMk id="9" creationId="{E78EC165-2A50-482E-BEE4-8848AF58E0D4}"/>
          </ac:spMkLst>
        </pc:spChg>
        <pc:spChg chg="add mod">
          <ac:chgData name="Josiah" userId="a8f7999c-a358-44d0-a4ac-9433cc6d8817" providerId="ADAL" clId="{7941A860-06BA-43D0-8C6E-E1206F0EF79D}" dt="2021-02-12T17:34:11.723" v="8616" actId="1076"/>
          <ac:spMkLst>
            <pc:docMk/>
            <pc:sldMk cId="135754866" sldId="721"/>
            <ac:spMk id="14" creationId="{77421068-F8F2-4BAD-BD8A-3206176C27CB}"/>
          </ac:spMkLst>
        </pc:spChg>
        <pc:spChg chg="mod">
          <ac:chgData name="Josiah" userId="a8f7999c-a358-44d0-a4ac-9433cc6d8817" providerId="ADAL" clId="{7941A860-06BA-43D0-8C6E-E1206F0EF79D}" dt="2021-02-12T17:20:52.380" v="8134" actId="14100"/>
          <ac:spMkLst>
            <pc:docMk/>
            <pc:sldMk cId="135754866" sldId="721"/>
            <ac:spMk id="21" creationId="{4189B677-24F4-4F6A-9B61-E50C3E1D0A65}"/>
          </ac:spMkLst>
        </pc:spChg>
        <pc:spChg chg="del mod">
          <ac:chgData name="Josiah" userId="a8f7999c-a358-44d0-a4ac-9433cc6d8817" providerId="ADAL" clId="{7941A860-06BA-43D0-8C6E-E1206F0EF79D}" dt="2021-02-12T17:21:31.752" v="8156" actId="478"/>
          <ac:spMkLst>
            <pc:docMk/>
            <pc:sldMk cId="135754866" sldId="721"/>
            <ac:spMk id="32" creationId="{5E6E95AB-3A23-46E5-97FB-879F8C7630EB}"/>
          </ac:spMkLst>
        </pc:spChg>
        <pc:spChg chg="del mod">
          <ac:chgData name="Josiah" userId="a8f7999c-a358-44d0-a4ac-9433cc6d8817" providerId="ADAL" clId="{7941A860-06BA-43D0-8C6E-E1206F0EF79D}" dt="2021-02-12T17:19:46.556" v="8132" actId="478"/>
          <ac:spMkLst>
            <pc:docMk/>
            <pc:sldMk cId="135754866" sldId="721"/>
            <ac:spMk id="38" creationId="{64D31616-C0E5-4471-BB82-1F1CEB5663BC}"/>
          </ac:spMkLst>
        </pc:spChg>
        <pc:grpChg chg="mod">
          <ac:chgData name="Josiah" userId="a8f7999c-a358-44d0-a4ac-9433cc6d8817" providerId="ADAL" clId="{7941A860-06BA-43D0-8C6E-E1206F0EF79D}" dt="2021-02-12T17:34:23.973" v="8618" actId="1076"/>
          <ac:grpSpMkLst>
            <pc:docMk/>
            <pc:sldMk cId="135754866" sldId="721"/>
            <ac:grpSpMk id="5" creationId="{6ED956E7-8CD2-4D88-A216-842553AE34E9}"/>
          </ac:grpSpMkLst>
        </pc:grpChg>
        <pc:picChg chg="add mod">
          <ac:chgData name="Josiah" userId="a8f7999c-a358-44d0-a4ac-9433cc6d8817" providerId="ADAL" clId="{7941A860-06BA-43D0-8C6E-E1206F0EF79D}" dt="2021-02-15T14:15:00.196" v="12741" actId="1076"/>
          <ac:picMkLst>
            <pc:docMk/>
            <pc:sldMk cId="135754866" sldId="721"/>
            <ac:picMk id="8" creationId="{F1A1D460-FF29-471E-8F6B-E5C1D45DCC6E}"/>
          </ac:picMkLst>
        </pc:picChg>
        <pc:picChg chg="add del">
          <ac:chgData name="Josiah" userId="a8f7999c-a358-44d0-a4ac-9433cc6d8817" providerId="ADAL" clId="{7941A860-06BA-43D0-8C6E-E1206F0EF79D}" dt="2021-02-12T17:23:50.402" v="8392" actId="478"/>
          <ac:picMkLst>
            <pc:docMk/>
            <pc:sldMk cId="135754866" sldId="721"/>
            <ac:picMk id="10" creationId="{7FE25390-FC65-48BA-95A1-97DB3F631E77}"/>
          </ac:picMkLst>
        </pc:picChg>
        <pc:picChg chg="add del mod">
          <ac:chgData name="Josiah" userId="a8f7999c-a358-44d0-a4ac-9433cc6d8817" providerId="ADAL" clId="{7941A860-06BA-43D0-8C6E-E1206F0EF79D}" dt="2021-02-12T17:23:25.217" v="8386"/>
          <ac:picMkLst>
            <pc:docMk/>
            <pc:sldMk cId="135754866" sldId="721"/>
            <ac:picMk id="15" creationId="{AB831C15-1B7F-4A5C-8802-DF5EB264CA00}"/>
          </ac:picMkLst>
        </pc:picChg>
        <pc:picChg chg="add del mod ord">
          <ac:chgData name="Josiah" userId="a8f7999c-a358-44d0-a4ac-9433cc6d8817" providerId="ADAL" clId="{7941A860-06BA-43D0-8C6E-E1206F0EF79D}" dt="2021-02-15T14:14:36.932" v="12737" actId="478"/>
          <ac:picMkLst>
            <pc:docMk/>
            <pc:sldMk cId="135754866" sldId="721"/>
            <ac:picMk id="16" creationId="{2210D417-2523-41A6-9892-4A5297F8CDE9}"/>
          </ac:picMkLst>
        </pc:picChg>
        <pc:picChg chg="add del mod">
          <ac:chgData name="Josiah" userId="a8f7999c-a358-44d0-a4ac-9433cc6d8817" providerId="ADAL" clId="{7941A860-06BA-43D0-8C6E-E1206F0EF79D}" dt="2021-02-12T17:34:05.993" v="8615" actId="478"/>
          <ac:picMkLst>
            <pc:docMk/>
            <pc:sldMk cId="135754866" sldId="721"/>
            <ac:picMk id="17" creationId="{536AD914-0A3A-487F-A8B1-2BAC34FE452F}"/>
          </ac:picMkLst>
        </pc:picChg>
      </pc:sldChg>
      <pc:sldChg chg="addSp delSp modSp add mod">
        <pc:chgData name="Josiah" userId="a8f7999c-a358-44d0-a4ac-9433cc6d8817" providerId="ADAL" clId="{7941A860-06BA-43D0-8C6E-E1206F0EF79D}" dt="2021-02-15T14:40:53.826" v="13111" actId="478"/>
        <pc:sldMkLst>
          <pc:docMk/>
          <pc:sldMk cId="1130828235" sldId="722"/>
        </pc:sldMkLst>
        <pc:spChg chg="mod topLvl">
          <ac:chgData name="Josiah" userId="a8f7999c-a358-44d0-a4ac-9433cc6d8817" providerId="ADAL" clId="{7941A860-06BA-43D0-8C6E-E1206F0EF79D}" dt="2021-02-12T17:45:44.032" v="9193" actId="1076"/>
          <ac:spMkLst>
            <pc:docMk/>
            <pc:sldMk cId="1130828235" sldId="722"/>
            <ac:spMk id="2" creationId="{22504D9E-50D2-4B3F-B42D-718E8C0A9178}"/>
          </ac:spMkLst>
        </pc:spChg>
        <pc:spChg chg="mod">
          <ac:chgData name="Josiah" userId="a8f7999c-a358-44d0-a4ac-9433cc6d8817" providerId="ADAL" clId="{7941A860-06BA-43D0-8C6E-E1206F0EF79D}" dt="2021-02-12T17:44:42.487" v="9121" actId="123"/>
          <ac:spMkLst>
            <pc:docMk/>
            <pc:sldMk cId="1130828235" sldId="722"/>
            <ac:spMk id="6" creationId="{28141C42-B473-41E6-9EDD-445EE03D4C1A}"/>
          </ac:spMkLst>
        </pc:spChg>
        <pc:spChg chg="del mod">
          <ac:chgData name="Josiah" userId="a8f7999c-a358-44d0-a4ac-9433cc6d8817" providerId="ADAL" clId="{7941A860-06BA-43D0-8C6E-E1206F0EF79D}" dt="2021-02-12T17:37:48.535" v="8644" actId="478"/>
          <ac:spMkLst>
            <pc:docMk/>
            <pc:sldMk cId="1130828235" sldId="722"/>
            <ac:spMk id="9" creationId="{E78EC165-2A50-482E-BEE4-8848AF58E0D4}"/>
          </ac:spMkLst>
        </pc:spChg>
        <pc:spChg chg="mod">
          <ac:chgData name="Josiah" userId="a8f7999c-a358-44d0-a4ac-9433cc6d8817" providerId="ADAL" clId="{7941A860-06BA-43D0-8C6E-E1206F0EF79D}" dt="2021-02-12T17:36:50.426" v="8641" actId="14100"/>
          <ac:spMkLst>
            <pc:docMk/>
            <pc:sldMk cId="1130828235" sldId="722"/>
            <ac:spMk id="14" creationId="{77421068-F8F2-4BAD-BD8A-3206176C27CB}"/>
          </ac:spMkLst>
        </pc:spChg>
        <pc:spChg chg="del mod topLvl">
          <ac:chgData name="Josiah" userId="a8f7999c-a358-44d0-a4ac-9433cc6d8817" providerId="ADAL" clId="{7941A860-06BA-43D0-8C6E-E1206F0EF79D}" dt="2021-02-12T17:37:51.173" v="8645" actId="478"/>
          <ac:spMkLst>
            <pc:docMk/>
            <pc:sldMk cId="1130828235" sldId="722"/>
            <ac:spMk id="21" creationId="{4189B677-24F4-4F6A-9B61-E50C3E1D0A65}"/>
          </ac:spMkLst>
        </pc:spChg>
        <pc:grpChg chg="del">
          <ac:chgData name="Josiah" userId="a8f7999c-a358-44d0-a4ac-9433cc6d8817" providerId="ADAL" clId="{7941A860-06BA-43D0-8C6E-E1206F0EF79D}" dt="2021-02-12T17:37:48.535" v="8644" actId="478"/>
          <ac:grpSpMkLst>
            <pc:docMk/>
            <pc:sldMk cId="1130828235" sldId="722"/>
            <ac:grpSpMk id="3" creationId="{DB28E606-FC08-46E6-AE27-39F57B490FB6}"/>
          </ac:grpSpMkLst>
        </pc:grpChg>
        <pc:grpChg chg="del">
          <ac:chgData name="Josiah" userId="a8f7999c-a358-44d0-a4ac-9433cc6d8817" providerId="ADAL" clId="{7941A860-06BA-43D0-8C6E-E1206F0EF79D}" dt="2021-02-12T17:37:51.173" v="8645" actId="478"/>
          <ac:grpSpMkLst>
            <pc:docMk/>
            <pc:sldMk cId="1130828235" sldId="722"/>
            <ac:grpSpMk id="5" creationId="{6ED956E7-8CD2-4D88-A216-842553AE34E9}"/>
          </ac:grpSpMkLst>
        </pc:grpChg>
        <pc:picChg chg="add del mod">
          <ac:chgData name="Josiah" userId="a8f7999c-a358-44d0-a4ac-9433cc6d8817" providerId="ADAL" clId="{7941A860-06BA-43D0-8C6E-E1206F0EF79D}" dt="2021-02-15T14:40:44.514" v="13106"/>
          <ac:picMkLst>
            <pc:docMk/>
            <pc:sldMk cId="1130828235" sldId="722"/>
            <ac:picMk id="9" creationId="{63586885-A4EF-464D-A4F6-FB852D37049E}"/>
          </ac:picMkLst>
        </pc:picChg>
        <pc:picChg chg="add mod">
          <ac:chgData name="Josiah" userId="a8f7999c-a358-44d0-a4ac-9433cc6d8817" providerId="ADAL" clId="{7941A860-06BA-43D0-8C6E-E1206F0EF79D}" dt="2021-02-15T14:40:52.601" v="13110" actId="14100"/>
          <ac:picMkLst>
            <pc:docMk/>
            <pc:sldMk cId="1130828235" sldId="722"/>
            <ac:picMk id="10" creationId="{DA0A8DE3-659E-4029-A131-139B1426FB0D}"/>
          </ac:picMkLst>
        </pc:picChg>
        <pc:picChg chg="add del mod">
          <ac:chgData name="Josiah" userId="a8f7999c-a358-44d0-a4ac-9433cc6d8817" providerId="ADAL" clId="{7941A860-06BA-43D0-8C6E-E1206F0EF79D}" dt="2021-02-15T14:40:53.826" v="13111" actId="478"/>
          <ac:picMkLst>
            <pc:docMk/>
            <pc:sldMk cId="1130828235" sldId="722"/>
            <ac:picMk id="13" creationId="{76160FAD-A455-46B9-AC3A-ABB7B5BD8174}"/>
          </ac:picMkLst>
        </pc:picChg>
        <pc:picChg chg="del">
          <ac:chgData name="Josiah" userId="a8f7999c-a358-44d0-a4ac-9433cc6d8817" providerId="ADAL" clId="{7941A860-06BA-43D0-8C6E-E1206F0EF79D}" dt="2021-02-12T17:36:35.345" v="8626" actId="478"/>
          <ac:picMkLst>
            <pc:docMk/>
            <pc:sldMk cId="1130828235" sldId="722"/>
            <ac:picMk id="16" creationId="{2210D417-2523-41A6-9892-4A5297F8CDE9}"/>
          </ac:picMkLst>
        </pc:picChg>
      </pc:sldChg>
      <pc:sldChg chg="addSp delSp modSp add mod ord">
        <pc:chgData name="Josiah" userId="a8f7999c-a358-44d0-a4ac-9433cc6d8817" providerId="ADAL" clId="{7941A860-06BA-43D0-8C6E-E1206F0EF79D}" dt="2021-02-12T18:29:03.378" v="10517"/>
        <pc:sldMkLst>
          <pc:docMk/>
          <pc:sldMk cId="1336584577" sldId="723"/>
        </pc:sldMkLst>
        <pc:spChg chg="del">
          <ac:chgData name="Josiah" userId="a8f7999c-a358-44d0-a4ac-9433cc6d8817" providerId="ADAL" clId="{7941A860-06BA-43D0-8C6E-E1206F0EF79D}" dt="2021-02-12T17:59:46.669" v="9641" actId="478"/>
          <ac:spMkLst>
            <pc:docMk/>
            <pc:sldMk cId="1336584577" sldId="723"/>
            <ac:spMk id="2" creationId="{22504D9E-50D2-4B3F-B42D-718E8C0A9178}"/>
          </ac:spMkLst>
        </pc:spChg>
        <pc:spChg chg="mod">
          <ac:chgData name="Josiah" userId="a8f7999c-a358-44d0-a4ac-9433cc6d8817" providerId="ADAL" clId="{7941A860-06BA-43D0-8C6E-E1206F0EF79D}" dt="2021-02-12T18:03:00.435" v="9824" actId="1076"/>
          <ac:spMkLst>
            <pc:docMk/>
            <pc:sldMk cId="1336584577" sldId="723"/>
            <ac:spMk id="6" creationId="{28141C42-B473-41E6-9EDD-445EE03D4C1A}"/>
          </ac:spMkLst>
        </pc:spChg>
        <pc:spChg chg="add mod">
          <ac:chgData name="Josiah" userId="a8f7999c-a358-44d0-a4ac-9433cc6d8817" providerId="ADAL" clId="{7941A860-06BA-43D0-8C6E-E1206F0EF79D}" dt="2021-02-12T18:03:04.436" v="9825" actId="14100"/>
          <ac:spMkLst>
            <pc:docMk/>
            <pc:sldMk cId="1336584577" sldId="723"/>
            <ac:spMk id="10" creationId="{02982104-736C-4698-9053-E18A0F662A12}"/>
          </ac:spMkLst>
        </pc:spChg>
        <pc:spChg chg="add mod">
          <ac:chgData name="Josiah" userId="a8f7999c-a358-44d0-a4ac-9433cc6d8817" providerId="ADAL" clId="{7941A860-06BA-43D0-8C6E-E1206F0EF79D}" dt="2021-02-12T18:04:14.657" v="9957" actId="20577"/>
          <ac:spMkLst>
            <pc:docMk/>
            <pc:sldMk cId="1336584577" sldId="723"/>
            <ac:spMk id="11" creationId="{9BADBB5D-DA33-4CD5-8944-B691C072268C}"/>
          </ac:spMkLst>
        </pc:spChg>
        <pc:spChg chg="mod">
          <ac:chgData name="Josiah" userId="a8f7999c-a358-44d0-a4ac-9433cc6d8817" providerId="ADAL" clId="{7941A860-06BA-43D0-8C6E-E1206F0EF79D}" dt="2021-02-12T18:00:02.259" v="9645" actId="1076"/>
          <ac:spMkLst>
            <pc:docMk/>
            <pc:sldMk cId="1336584577" sldId="723"/>
            <ac:spMk id="14" creationId="{77421068-F8F2-4BAD-BD8A-3206176C27CB}"/>
          </ac:spMkLst>
        </pc:spChg>
        <pc:picChg chg="add mod">
          <ac:chgData name="Josiah" userId="a8f7999c-a358-44d0-a4ac-9433cc6d8817" providerId="ADAL" clId="{7941A860-06BA-43D0-8C6E-E1206F0EF79D}" dt="2021-02-12T17:59:59.504" v="9644" actId="1076"/>
          <ac:picMkLst>
            <pc:docMk/>
            <pc:sldMk cId="1336584577" sldId="723"/>
            <ac:picMk id="9" creationId="{F8975C9F-FD38-499B-AFD6-444943A1206B}"/>
          </ac:picMkLst>
        </pc:picChg>
        <pc:picChg chg="add del">
          <ac:chgData name="Josiah" userId="a8f7999c-a358-44d0-a4ac-9433cc6d8817" providerId="ADAL" clId="{7941A860-06BA-43D0-8C6E-E1206F0EF79D}" dt="2021-02-12T17:54:39.784" v="9206" actId="478"/>
          <ac:picMkLst>
            <pc:docMk/>
            <pc:sldMk cId="1336584577" sldId="723"/>
            <ac:picMk id="13" creationId="{76160FAD-A455-46B9-AC3A-ABB7B5BD8174}"/>
          </ac:picMkLst>
        </pc:picChg>
      </pc:sldChg>
      <pc:sldChg chg="addSp delSp modSp add mod ord">
        <pc:chgData name="Josiah" userId="a8f7999c-a358-44d0-a4ac-9433cc6d8817" providerId="ADAL" clId="{7941A860-06BA-43D0-8C6E-E1206F0EF79D}" dt="2021-02-15T14:02:58.824" v="12594" actId="20577"/>
        <pc:sldMkLst>
          <pc:docMk/>
          <pc:sldMk cId="2864090177" sldId="724"/>
        </pc:sldMkLst>
        <pc:spChg chg="mod">
          <ac:chgData name="Josiah" userId="a8f7999c-a358-44d0-a4ac-9433cc6d8817" providerId="ADAL" clId="{7941A860-06BA-43D0-8C6E-E1206F0EF79D}" dt="2021-02-12T18:05:41.801" v="9994" actId="2711"/>
          <ac:spMkLst>
            <pc:docMk/>
            <pc:sldMk cId="2864090177" sldId="724"/>
            <ac:spMk id="4" creationId="{E5DD2081-11A5-479F-A5BB-477D889173DE}"/>
          </ac:spMkLst>
        </pc:spChg>
        <pc:spChg chg="mod">
          <ac:chgData name="Josiah" userId="a8f7999c-a358-44d0-a4ac-9433cc6d8817" providerId="ADAL" clId="{7941A860-06BA-43D0-8C6E-E1206F0EF79D}" dt="2021-02-15T14:02:58.824" v="12594" actId="20577"/>
          <ac:spMkLst>
            <pc:docMk/>
            <pc:sldMk cId="2864090177" sldId="724"/>
            <ac:spMk id="7" creationId="{F12D20D5-6183-4979-B4AB-47619B2B3BB0}"/>
          </ac:spMkLst>
        </pc:spChg>
        <pc:spChg chg="add del mod">
          <ac:chgData name="Josiah" userId="a8f7999c-a358-44d0-a4ac-9433cc6d8817" providerId="ADAL" clId="{7941A860-06BA-43D0-8C6E-E1206F0EF79D}" dt="2021-02-12T18:40:50.757" v="11266" actId="478"/>
          <ac:spMkLst>
            <pc:docMk/>
            <pc:sldMk cId="2864090177" sldId="724"/>
            <ac:spMk id="16" creationId="{12058947-5B7D-49EA-BE7A-47F05CB4E4D7}"/>
          </ac:spMkLst>
        </pc:spChg>
        <pc:spChg chg="mod">
          <ac:chgData name="Josiah" userId="a8f7999c-a358-44d0-a4ac-9433cc6d8817" providerId="ADAL" clId="{7941A860-06BA-43D0-8C6E-E1206F0EF79D}" dt="2021-02-12T18:05:41.801" v="9994" actId="2711"/>
          <ac:spMkLst>
            <pc:docMk/>
            <pc:sldMk cId="2864090177" sldId="724"/>
            <ac:spMk id="19" creationId="{72879DC3-BE5F-4866-B698-B0C996AAFF02}"/>
          </ac:spMkLst>
        </pc:spChg>
        <pc:spChg chg="add del mod">
          <ac:chgData name="Josiah" userId="a8f7999c-a358-44d0-a4ac-9433cc6d8817" providerId="ADAL" clId="{7941A860-06BA-43D0-8C6E-E1206F0EF79D}" dt="2021-02-12T18:08:10.002" v="10124" actId="478"/>
          <ac:spMkLst>
            <pc:docMk/>
            <pc:sldMk cId="2864090177" sldId="724"/>
            <ac:spMk id="23" creationId="{64A02353-B0F4-481F-B8E5-5439CE40EF0F}"/>
          </ac:spMkLst>
        </pc:spChg>
        <pc:spChg chg="add del mod">
          <ac:chgData name="Josiah" userId="a8f7999c-a358-44d0-a4ac-9433cc6d8817" providerId="ADAL" clId="{7941A860-06BA-43D0-8C6E-E1206F0EF79D}" dt="2021-02-12T18:40:51.199" v="11267" actId="478"/>
          <ac:spMkLst>
            <pc:docMk/>
            <pc:sldMk cId="2864090177" sldId="724"/>
            <ac:spMk id="24" creationId="{89E47BA6-1F53-4B94-90C1-F5CD4682FB4C}"/>
          </ac:spMkLst>
        </pc:spChg>
        <pc:spChg chg="add del mod">
          <ac:chgData name="Josiah" userId="a8f7999c-a358-44d0-a4ac-9433cc6d8817" providerId="ADAL" clId="{7941A860-06BA-43D0-8C6E-E1206F0EF79D}" dt="2021-02-12T18:40:50.757" v="11266" actId="478"/>
          <ac:spMkLst>
            <pc:docMk/>
            <pc:sldMk cId="2864090177" sldId="724"/>
            <ac:spMk id="27" creationId="{AC239C74-852E-43D8-B21A-D40A2AC43D76}"/>
          </ac:spMkLst>
        </pc:spChg>
        <pc:spChg chg="add del mod">
          <ac:chgData name="Josiah" userId="a8f7999c-a358-44d0-a4ac-9433cc6d8817" providerId="ADAL" clId="{7941A860-06BA-43D0-8C6E-E1206F0EF79D}" dt="2021-02-12T18:40:50.757" v="11266" actId="478"/>
          <ac:spMkLst>
            <pc:docMk/>
            <pc:sldMk cId="2864090177" sldId="724"/>
            <ac:spMk id="30" creationId="{74C66409-0208-4F47-B251-A2DD1A9D9AC3}"/>
          </ac:spMkLst>
        </pc:spChg>
        <pc:spChg chg="add del mod">
          <ac:chgData name="Josiah" userId="a8f7999c-a358-44d0-a4ac-9433cc6d8817" providerId="ADAL" clId="{7941A860-06BA-43D0-8C6E-E1206F0EF79D}" dt="2021-02-12T18:40:51.199" v="11267" actId="478"/>
          <ac:spMkLst>
            <pc:docMk/>
            <pc:sldMk cId="2864090177" sldId="724"/>
            <ac:spMk id="34" creationId="{AE4E48F6-B097-44C9-8CB2-5976FF60E828}"/>
          </ac:spMkLst>
        </pc:spChg>
        <pc:spChg chg="add del mod">
          <ac:chgData name="Josiah" userId="a8f7999c-a358-44d0-a4ac-9433cc6d8817" providerId="ADAL" clId="{7941A860-06BA-43D0-8C6E-E1206F0EF79D}" dt="2021-02-12T18:20:24.728" v="10132" actId="478"/>
          <ac:spMkLst>
            <pc:docMk/>
            <pc:sldMk cId="2864090177" sldId="724"/>
            <ac:spMk id="35" creationId="{07BEBB4A-638C-4DE3-B355-31CB7E1E2CAD}"/>
          </ac:spMkLst>
        </pc:spChg>
        <pc:spChg chg="add del mod">
          <ac:chgData name="Josiah" userId="a8f7999c-a358-44d0-a4ac-9433cc6d8817" providerId="ADAL" clId="{7941A860-06BA-43D0-8C6E-E1206F0EF79D}" dt="2021-02-12T18:20:22.488" v="10131" actId="478"/>
          <ac:spMkLst>
            <pc:docMk/>
            <pc:sldMk cId="2864090177" sldId="724"/>
            <ac:spMk id="36" creationId="{3CBB3232-462D-4007-A3CD-955EFFAA9F4C}"/>
          </ac:spMkLst>
        </pc:spChg>
        <pc:spChg chg="add del mod">
          <ac:chgData name="Josiah" userId="a8f7999c-a358-44d0-a4ac-9433cc6d8817" providerId="ADAL" clId="{7941A860-06BA-43D0-8C6E-E1206F0EF79D}" dt="2021-02-12T18:08:10.002" v="10124" actId="478"/>
          <ac:spMkLst>
            <pc:docMk/>
            <pc:sldMk cId="2864090177" sldId="724"/>
            <ac:spMk id="37" creationId="{4F484995-D854-4674-8945-3A9EABAE6EDF}"/>
          </ac:spMkLst>
        </pc:spChg>
        <pc:picChg chg="add del mod">
          <ac:chgData name="Josiah" userId="a8f7999c-a358-44d0-a4ac-9433cc6d8817" providerId="ADAL" clId="{7941A860-06BA-43D0-8C6E-E1206F0EF79D}" dt="2021-02-12T18:21:27.266" v="10137" actId="931"/>
          <ac:picMkLst>
            <pc:docMk/>
            <pc:sldMk cId="2864090177" sldId="724"/>
            <ac:picMk id="5" creationId="{C64DB5D0-0751-490A-A3B2-9E9630DC51A3}"/>
          </ac:picMkLst>
        </pc:picChg>
        <pc:picChg chg="add del">
          <ac:chgData name="Josiah" userId="a8f7999c-a358-44d0-a4ac-9433cc6d8817" providerId="ADAL" clId="{7941A860-06BA-43D0-8C6E-E1206F0EF79D}" dt="2021-02-12T18:08:10.002" v="10124" actId="478"/>
          <ac:picMkLst>
            <pc:docMk/>
            <pc:sldMk cId="2864090177" sldId="724"/>
            <ac:picMk id="8" creationId="{02360FDF-F1BD-4287-8976-735A335099A6}"/>
          </ac:picMkLst>
        </pc:picChg>
        <pc:picChg chg="add del mod">
          <ac:chgData name="Josiah" userId="a8f7999c-a358-44d0-a4ac-9433cc6d8817" providerId="ADAL" clId="{7941A860-06BA-43D0-8C6E-E1206F0EF79D}" dt="2021-02-12T18:40:51.199" v="11267" actId="478"/>
          <ac:picMkLst>
            <pc:docMk/>
            <pc:sldMk cId="2864090177" sldId="724"/>
            <ac:picMk id="9" creationId="{BA2D97C9-C7BF-44E7-B452-B19E035CF5F2}"/>
          </ac:picMkLst>
        </pc:picChg>
        <pc:picChg chg="add del mod">
          <ac:chgData name="Josiah" userId="a8f7999c-a358-44d0-a4ac-9433cc6d8817" providerId="ADAL" clId="{7941A860-06BA-43D0-8C6E-E1206F0EF79D}" dt="2021-02-12T18:40:51.199" v="11267" actId="478"/>
          <ac:picMkLst>
            <pc:docMk/>
            <pc:sldMk cId="2864090177" sldId="724"/>
            <ac:picMk id="11" creationId="{2A76D21E-9309-4324-BC33-35B71FEA897E}"/>
          </ac:picMkLst>
        </pc:picChg>
        <pc:picChg chg="add del">
          <ac:chgData name="Josiah" userId="a8f7999c-a358-44d0-a4ac-9433cc6d8817" providerId="ADAL" clId="{7941A860-06BA-43D0-8C6E-E1206F0EF79D}" dt="2021-02-12T18:08:13.924" v="10125" actId="478"/>
          <ac:picMkLst>
            <pc:docMk/>
            <pc:sldMk cId="2864090177" sldId="724"/>
            <ac:picMk id="12" creationId="{0D600F71-E2A5-4A79-8B21-CC73D09C8986}"/>
          </ac:picMkLst>
        </pc:picChg>
        <pc:picChg chg="add del mod">
          <ac:chgData name="Josiah" userId="a8f7999c-a358-44d0-a4ac-9433cc6d8817" providerId="ADAL" clId="{7941A860-06BA-43D0-8C6E-E1206F0EF79D}" dt="2021-02-12T18:40:51.199" v="11267" actId="478"/>
          <ac:picMkLst>
            <pc:docMk/>
            <pc:sldMk cId="2864090177" sldId="724"/>
            <ac:picMk id="14" creationId="{83DB79B6-0A33-4DEB-BA4E-C9D8CDA7494A}"/>
          </ac:picMkLst>
        </pc:picChg>
        <pc:picChg chg="add del">
          <ac:chgData name="Josiah" userId="a8f7999c-a358-44d0-a4ac-9433cc6d8817" providerId="ADAL" clId="{7941A860-06BA-43D0-8C6E-E1206F0EF79D}" dt="2021-02-12T18:22:47.482" v="10145" actId="478"/>
          <ac:picMkLst>
            <pc:docMk/>
            <pc:sldMk cId="2864090177" sldId="724"/>
            <ac:picMk id="15" creationId="{72DE8777-0E5E-41D4-8ACF-A54D381FF686}"/>
          </ac:picMkLst>
        </pc:picChg>
        <pc:picChg chg="add del">
          <ac:chgData name="Josiah" userId="a8f7999c-a358-44d0-a4ac-9433cc6d8817" providerId="ADAL" clId="{7941A860-06BA-43D0-8C6E-E1206F0EF79D}" dt="2021-02-12T18:08:00.352" v="10123" actId="478"/>
          <ac:picMkLst>
            <pc:docMk/>
            <pc:sldMk cId="2864090177" sldId="724"/>
            <ac:picMk id="17" creationId="{20912C71-454B-4304-9110-74BC47524E19}"/>
          </ac:picMkLst>
        </pc:picChg>
        <pc:picChg chg="add del mod">
          <ac:chgData name="Josiah" userId="a8f7999c-a358-44d0-a4ac-9433cc6d8817" providerId="ADAL" clId="{7941A860-06BA-43D0-8C6E-E1206F0EF79D}" dt="2021-02-12T18:40:51.199" v="11267" actId="478"/>
          <ac:picMkLst>
            <pc:docMk/>
            <pc:sldMk cId="2864090177" sldId="724"/>
            <ac:picMk id="20" creationId="{EE06288E-FD63-407D-8D51-F7093B4BB9BE}"/>
          </ac:picMkLst>
        </pc:picChg>
        <pc:picChg chg="add del mod">
          <ac:chgData name="Josiah" userId="a8f7999c-a358-44d0-a4ac-9433cc6d8817" providerId="ADAL" clId="{7941A860-06BA-43D0-8C6E-E1206F0EF79D}" dt="2021-02-12T18:40:51.199" v="11267" actId="478"/>
          <ac:picMkLst>
            <pc:docMk/>
            <pc:sldMk cId="2864090177" sldId="724"/>
            <ac:picMk id="21" creationId="{B9EB3C57-E85C-41EB-AB01-3A5D3C5CF419}"/>
          </ac:picMkLst>
        </pc:picChg>
        <pc:picChg chg="add del mod">
          <ac:chgData name="Josiah" userId="a8f7999c-a358-44d0-a4ac-9433cc6d8817" providerId="ADAL" clId="{7941A860-06BA-43D0-8C6E-E1206F0EF79D}" dt="2021-02-12T18:21:32.329" v="10139" actId="478"/>
          <ac:picMkLst>
            <pc:docMk/>
            <pc:sldMk cId="2864090177" sldId="724"/>
            <ac:picMk id="22" creationId="{85A48BA5-FACB-4D15-85B6-56678E94911B}"/>
          </ac:picMkLst>
        </pc:picChg>
      </pc:sldChg>
      <pc:sldChg chg="addSp delSp modSp add mod">
        <pc:chgData name="Josiah" userId="a8f7999c-a358-44d0-a4ac-9433cc6d8817" providerId="ADAL" clId="{7941A860-06BA-43D0-8C6E-E1206F0EF79D}" dt="2021-02-12T18:36:13.850" v="11223" actId="14100"/>
        <pc:sldMkLst>
          <pc:docMk/>
          <pc:sldMk cId="162161980" sldId="725"/>
        </pc:sldMkLst>
        <pc:spChg chg="del">
          <ac:chgData name="Josiah" userId="a8f7999c-a358-44d0-a4ac-9433cc6d8817" providerId="ADAL" clId="{7941A860-06BA-43D0-8C6E-E1206F0EF79D}" dt="2021-02-12T18:34:37.894" v="10949" actId="478"/>
          <ac:spMkLst>
            <pc:docMk/>
            <pc:sldMk cId="162161980" sldId="725"/>
            <ac:spMk id="2" creationId="{22504D9E-50D2-4B3F-B42D-718E8C0A9178}"/>
          </ac:spMkLst>
        </pc:spChg>
        <pc:spChg chg="mod">
          <ac:chgData name="Josiah" userId="a8f7999c-a358-44d0-a4ac-9433cc6d8817" providerId="ADAL" clId="{7941A860-06BA-43D0-8C6E-E1206F0EF79D}" dt="2021-02-12T18:36:13.850" v="11223" actId="14100"/>
          <ac:spMkLst>
            <pc:docMk/>
            <pc:sldMk cId="162161980" sldId="725"/>
            <ac:spMk id="6" creationId="{28141C42-B473-41E6-9EDD-445EE03D4C1A}"/>
          </ac:spMkLst>
        </pc:spChg>
        <pc:spChg chg="add mod">
          <ac:chgData name="Josiah" userId="a8f7999c-a358-44d0-a4ac-9433cc6d8817" providerId="ADAL" clId="{7941A860-06BA-43D0-8C6E-E1206F0EF79D}" dt="2021-02-12T18:31:14.502" v="10541" actId="571"/>
          <ac:spMkLst>
            <pc:docMk/>
            <pc:sldMk cId="162161980" sldId="725"/>
            <ac:spMk id="10" creationId="{D21B1A53-88D8-4273-BAD5-6308CEB1BCD6}"/>
          </ac:spMkLst>
        </pc:spChg>
        <pc:spChg chg="mod">
          <ac:chgData name="Josiah" userId="a8f7999c-a358-44d0-a4ac-9433cc6d8817" providerId="ADAL" clId="{7941A860-06BA-43D0-8C6E-E1206F0EF79D}" dt="2021-02-12T18:30:55.746" v="10536" actId="20577"/>
          <ac:spMkLst>
            <pc:docMk/>
            <pc:sldMk cId="162161980" sldId="725"/>
            <ac:spMk id="14" creationId="{77421068-F8F2-4BAD-BD8A-3206176C27CB}"/>
          </ac:spMkLst>
        </pc:spChg>
        <pc:picChg chg="add del mod">
          <ac:chgData name="Josiah" userId="a8f7999c-a358-44d0-a4ac-9433cc6d8817" providerId="ADAL" clId="{7941A860-06BA-43D0-8C6E-E1206F0EF79D}" dt="2021-02-12T18:31:12.104" v="10539"/>
          <ac:picMkLst>
            <pc:docMk/>
            <pc:sldMk cId="162161980" sldId="725"/>
            <ac:picMk id="9" creationId="{8E2DD7CB-A7D5-4246-80D7-8B0B5AC67616}"/>
          </ac:picMkLst>
        </pc:picChg>
        <pc:picChg chg="add mod">
          <ac:chgData name="Josiah" userId="a8f7999c-a358-44d0-a4ac-9433cc6d8817" providerId="ADAL" clId="{7941A860-06BA-43D0-8C6E-E1206F0EF79D}" dt="2021-02-12T18:31:26.958" v="10547" actId="1076"/>
          <ac:picMkLst>
            <pc:docMk/>
            <pc:sldMk cId="162161980" sldId="725"/>
            <ac:picMk id="11" creationId="{5F500D86-5CD6-4C16-9EDE-79B0596C4751}"/>
          </ac:picMkLst>
        </pc:picChg>
        <pc:picChg chg="add del">
          <ac:chgData name="Josiah" userId="a8f7999c-a358-44d0-a4ac-9433cc6d8817" providerId="ADAL" clId="{7941A860-06BA-43D0-8C6E-E1206F0EF79D}" dt="2021-02-12T18:31:24.724" v="10546" actId="478"/>
          <ac:picMkLst>
            <pc:docMk/>
            <pc:sldMk cId="162161980" sldId="725"/>
            <ac:picMk id="13" creationId="{76160FAD-A455-46B9-AC3A-ABB7B5BD8174}"/>
          </ac:picMkLst>
        </pc:picChg>
      </pc:sldChg>
      <pc:sldChg chg="add">
        <pc:chgData name="Josiah" userId="a8f7999c-a358-44d0-a4ac-9433cc6d8817" providerId="ADAL" clId="{7941A860-06BA-43D0-8C6E-E1206F0EF79D}" dt="2021-02-12T18:37:16.810" v="11224"/>
        <pc:sldMkLst>
          <pc:docMk/>
          <pc:sldMk cId="1214462293" sldId="726"/>
        </pc:sldMkLst>
      </pc:sldChg>
      <pc:sldChg chg="addSp delSp modSp add mod ord modNotesTx">
        <pc:chgData name="Josiah" userId="a8f7999c-a358-44d0-a4ac-9433cc6d8817" providerId="ADAL" clId="{7941A860-06BA-43D0-8C6E-E1206F0EF79D}" dt="2021-02-15T20:38:53.149" v="18536" actId="14100"/>
        <pc:sldMkLst>
          <pc:docMk/>
          <pc:sldMk cId="982271556" sldId="727"/>
        </pc:sldMkLst>
        <pc:spChg chg="add mod">
          <ac:chgData name="Josiah" userId="a8f7999c-a358-44d0-a4ac-9433cc6d8817" providerId="ADAL" clId="{7941A860-06BA-43D0-8C6E-E1206F0EF79D}" dt="2021-02-15T14:24:43.120" v="12877" actId="207"/>
          <ac:spMkLst>
            <pc:docMk/>
            <pc:sldMk cId="982271556" sldId="727"/>
            <ac:spMk id="2" creationId="{23FE0C52-0A8B-4B02-9915-AB67C575A2C6}"/>
          </ac:spMkLst>
        </pc:spChg>
        <pc:spChg chg="mod">
          <ac:chgData name="Josiah" userId="a8f7999c-a358-44d0-a4ac-9433cc6d8817" providerId="ADAL" clId="{7941A860-06BA-43D0-8C6E-E1206F0EF79D}" dt="2021-02-15T13:48:58.503" v="11807" actId="20577"/>
          <ac:spMkLst>
            <pc:docMk/>
            <pc:sldMk cId="982271556" sldId="727"/>
            <ac:spMk id="4" creationId="{E5DD2081-11A5-479F-A5BB-477D889173DE}"/>
          </ac:spMkLst>
        </pc:spChg>
        <pc:spChg chg="mod">
          <ac:chgData name="Josiah" userId="a8f7999c-a358-44d0-a4ac-9433cc6d8817" providerId="ADAL" clId="{7941A860-06BA-43D0-8C6E-E1206F0EF79D}" dt="2021-02-15T20:38:34.059" v="18532" actId="1076"/>
          <ac:spMkLst>
            <pc:docMk/>
            <pc:sldMk cId="982271556" sldId="727"/>
            <ac:spMk id="7" creationId="{F12D20D5-6183-4979-B4AB-47619B2B3BB0}"/>
          </ac:spMkLst>
        </pc:spChg>
        <pc:spChg chg="add del mod">
          <ac:chgData name="Josiah" userId="a8f7999c-a358-44d0-a4ac-9433cc6d8817" providerId="ADAL" clId="{7941A860-06BA-43D0-8C6E-E1206F0EF79D}" dt="2021-02-15T13:45:47.168" v="11697" actId="478"/>
          <ac:spMkLst>
            <pc:docMk/>
            <pc:sldMk cId="982271556" sldId="727"/>
            <ac:spMk id="9" creationId="{ADBC3829-17E6-483A-A626-DE376E2AB77C}"/>
          </ac:spMkLst>
        </pc:spChg>
        <pc:spChg chg="add mod ord">
          <ac:chgData name="Josiah" userId="a8f7999c-a358-44d0-a4ac-9433cc6d8817" providerId="ADAL" clId="{7941A860-06BA-43D0-8C6E-E1206F0EF79D}" dt="2021-02-15T20:38:34.059" v="18532" actId="1076"/>
          <ac:spMkLst>
            <pc:docMk/>
            <pc:sldMk cId="982271556" sldId="727"/>
            <ac:spMk id="10" creationId="{BD9016EB-79FF-4866-94B2-05A552B084BA}"/>
          </ac:spMkLst>
        </pc:spChg>
        <pc:spChg chg="add mod">
          <ac:chgData name="Josiah" userId="a8f7999c-a358-44d0-a4ac-9433cc6d8817" providerId="ADAL" clId="{7941A860-06BA-43D0-8C6E-E1206F0EF79D}" dt="2021-02-15T20:38:34.059" v="18532" actId="1076"/>
          <ac:spMkLst>
            <pc:docMk/>
            <pc:sldMk cId="982271556" sldId="727"/>
            <ac:spMk id="11" creationId="{B661017E-C910-468B-944D-3948E46CE009}"/>
          </ac:spMkLst>
        </pc:spChg>
        <pc:spChg chg="add del mod">
          <ac:chgData name="Josiah" userId="a8f7999c-a358-44d0-a4ac-9433cc6d8817" providerId="ADAL" clId="{7941A860-06BA-43D0-8C6E-E1206F0EF79D}" dt="2021-02-15T13:43:05.464" v="11663"/>
          <ac:spMkLst>
            <pc:docMk/>
            <pc:sldMk cId="982271556" sldId="727"/>
            <ac:spMk id="13" creationId="{33E9CCDE-CFAC-4C8B-B979-A4FAC20EEFD9}"/>
          </ac:spMkLst>
        </pc:spChg>
        <pc:spChg chg="add del mod">
          <ac:chgData name="Josiah" userId="a8f7999c-a358-44d0-a4ac-9433cc6d8817" providerId="ADAL" clId="{7941A860-06BA-43D0-8C6E-E1206F0EF79D}" dt="2021-02-15T13:51:46.450" v="11856"/>
          <ac:spMkLst>
            <pc:docMk/>
            <pc:sldMk cId="982271556" sldId="727"/>
            <ac:spMk id="14" creationId="{FAC05E7D-CD4E-4EEF-903E-8989FBDCD172}"/>
          </ac:spMkLst>
        </pc:spChg>
        <pc:spChg chg="add mod">
          <ac:chgData name="Josiah" userId="a8f7999c-a358-44d0-a4ac-9433cc6d8817" providerId="ADAL" clId="{7941A860-06BA-43D0-8C6E-E1206F0EF79D}" dt="2021-02-15T20:38:22.773" v="18531" actId="20577"/>
          <ac:spMkLst>
            <pc:docMk/>
            <pc:sldMk cId="982271556" sldId="727"/>
            <ac:spMk id="15" creationId="{5653A0D6-50A1-41C5-970A-136ED53919AD}"/>
          </ac:spMkLst>
        </pc:spChg>
        <pc:spChg chg="del">
          <ac:chgData name="Josiah" userId="a8f7999c-a358-44d0-a4ac-9433cc6d8817" providerId="ADAL" clId="{7941A860-06BA-43D0-8C6E-E1206F0EF79D}" dt="2021-02-12T18:41:55.092" v="11297" actId="478"/>
          <ac:spMkLst>
            <pc:docMk/>
            <pc:sldMk cId="982271556" sldId="727"/>
            <ac:spMk id="16" creationId="{12058947-5B7D-49EA-BE7A-47F05CB4E4D7}"/>
          </ac:spMkLst>
        </pc:spChg>
        <pc:spChg chg="add mod">
          <ac:chgData name="Josiah" userId="a8f7999c-a358-44d0-a4ac-9433cc6d8817" providerId="ADAL" clId="{7941A860-06BA-43D0-8C6E-E1206F0EF79D}" dt="2021-02-15T20:38:34.059" v="18532" actId="1076"/>
          <ac:spMkLst>
            <pc:docMk/>
            <pc:sldMk cId="982271556" sldId="727"/>
            <ac:spMk id="16" creationId="{CB731A03-76C8-4116-835C-22077574FBAC}"/>
          </ac:spMkLst>
        </pc:spChg>
        <pc:spChg chg="add mod">
          <ac:chgData name="Josiah" userId="a8f7999c-a358-44d0-a4ac-9433cc6d8817" providerId="ADAL" clId="{7941A860-06BA-43D0-8C6E-E1206F0EF79D}" dt="2021-02-15T20:38:09.582" v="18515" actId="1076"/>
          <ac:spMkLst>
            <pc:docMk/>
            <pc:sldMk cId="982271556" sldId="727"/>
            <ac:spMk id="17" creationId="{B7822180-2B90-442A-BEEA-110ECE2235A3}"/>
          </ac:spMkLst>
        </pc:spChg>
        <pc:spChg chg="add mod">
          <ac:chgData name="Josiah" userId="a8f7999c-a358-44d0-a4ac-9433cc6d8817" providerId="ADAL" clId="{7941A860-06BA-43D0-8C6E-E1206F0EF79D}" dt="2021-02-15T20:38:34.059" v="18532" actId="1076"/>
          <ac:spMkLst>
            <pc:docMk/>
            <pc:sldMk cId="982271556" sldId="727"/>
            <ac:spMk id="18" creationId="{788128F0-09FB-4912-8926-A6EC5100121A}"/>
          </ac:spMkLst>
        </pc:spChg>
        <pc:spChg chg="mod">
          <ac:chgData name="Josiah" userId="a8f7999c-a358-44d0-a4ac-9433cc6d8817" providerId="ADAL" clId="{7941A860-06BA-43D0-8C6E-E1206F0EF79D}" dt="2021-02-15T13:54:53.988" v="12068" actId="1076"/>
          <ac:spMkLst>
            <pc:docMk/>
            <pc:sldMk cId="982271556" sldId="727"/>
            <ac:spMk id="19" creationId="{72879DC3-BE5F-4866-B698-B0C996AAFF02}"/>
          </ac:spMkLst>
        </pc:spChg>
        <pc:spChg chg="add mod">
          <ac:chgData name="Josiah" userId="a8f7999c-a358-44d0-a4ac-9433cc6d8817" providerId="ADAL" clId="{7941A860-06BA-43D0-8C6E-E1206F0EF79D}" dt="2021-02-15T20:38:53.149" v="18536" actId="14100"/>
          <ac:spMkLst>
            <pc:docMk/>
            <pc:sldMk cId="982271556" sldId="727"/>
            <ac:spMk id="21" creationId="{3AA30379-151F-4B67-A189-590CBF19A255}"/>
          </ac:spMkLst>
        </pc:spChg>
        <pc:spChg chg="add mod">
          <ac:chgData name="Josiah" userId="a8f7999c-a358-44d0-a4ac-9433cc6d8817" providerId="ADAL" clId="{7941A860-06BA-43D0-8C6E-E1206F0EF79D}" dt="2021-02-15T20:38:09.582" v="18515" actId="1076"/>
          <ac:spMkLst>
            <pc:docMk/>
            <pc:sldMk cId="982271556" sldId="727"/>
            <ac:spMk id="22" creationId="{8FA365CF-2679-48C8-999B-0984F268B836}"/>
          </ac:spMkLst>
        </pc:spChg>
        <pc:spChg chg="add mod">
          <ac:chgData name="Josiah" userId="a8f7999c-a358-44d0-a4ac-9433cc6d8817" providerId="ADAL" clId="{7941A860-06BA-43D0-8C6E-E1206F0EF79D}" dt="2021-02-15T20:38:09.582" v="18515" actId="1076"/>
          <ac:spMkLst>
            <pc:docMk/>
            <pc:sldMk cId="982271556" sldId="727"/>
            <ac:spMk id="23" creationId="{F7DE9AA5-8241-4F77-BDFA-75C031245EF8}"/>
          </ac:spMkLst>
        </pc:spChg>
        <pc:spChg chg="del">
          <ac:chgData name="Josiah" userId="a8f7999c-a358-44d0-a4ac-9433cc6d8817" providerId="ADAL" clId="{7941A860-06BA-43D0-8C6E-E1206F0EF79D}" dt="2021-02-12T18:41:49.642" v="11295" actId="478"/>
          <ac:spMkLst>
            <pc:docMk/>
            <pc:sldMk cId="982271556" sldId="727"/>
            <ac:spMk id="24" creationId="{89E47BA6-1F53-4B94-90C1-F5CD4682FB4C}"/>
          </ac:spMkLst>
        </pc:spChg>
        <pc:spChg chg="add mod">
          <ac:chgData name="Josiah" userId="a8f7999c-a358-44d0-a4ac-9433cc6d8817" providerId="ADAL" clId="{7941A860-06BA-43D0-8C6E-E1206F0EF79D}" dt="2021-02-15T20:38:34.059" v="18532" actId="1076"/>
          <ac:spMkLst>
            <pc:docMk/>
            <pc:sldMk cId="982271556" sldId="727"/>
            <ac:spMk id="24" creationId="{F78AA007-00CD-4B82-851E-06C563D4E4CE}"/>
          </ac:spMkLst>
        </pc:spChg>
        <pc:spChg chg="del">
          <ac:chgData name="Josiah" userId="a8f7999c-a358-44d0-a4ac-9433cc6d8817" providerId="ADAL" clId="{7941A860-06BA-43D0-8C6E-E1206F0EF79D}" dt="2021-02-12T18:41:55.092" v="11297" actId="478"/>
          <ac:spMkLst>
            <pc:docMk/>
            <pc:sldMk cId="982271556" sldId="727"/>
            <ac:spMk id="27" creationId="{AC239C74-852E-43D8-B21A-D40A2AC43D76}"/>
          </ac:spMkLst>
        </pc:spChg>
        <pc:spChg chg="del">
          <ac:chgData name="Josiah" userId="a8f7999c-a358-44d0-a4ac-9433cc6d8817" providerId="ADAL" clId="{7941A860-06BA-43D0-8C6E-E1206F0EF79D}" dt="2021-02-12T18:41:55.092" v="11297" actId="478"/>
          <ac:spMkLst>
            <pc:docMk/>
            <pc:sldMk cId="982271556" sldId="727"/>
            <ac:spMk id="30" creationId="{74C66409-0208-4F47-B251-A2DD1A9D9AC3}"/>
          </ac:spMkLst>
        </pc:spChg>
        <pc:spChg chg="del">
          <ac:chgData name="Josiah" userId="a8f7999c-a358-44d0-a4ac-9433cc6d8817" providerId="ADAL" clId="{7941A860-06BA-43D0-8C6E-E1206F0EF79D}" dt="2021-02-12T18:41:52.004" v="11296" actId="478"/>
          <ac:spMkLst>
            <pc:docMk/>
            <pc:sldMk cId="982271556" sldId="727"/>
            <ac:spMk id="34" creationId="{AE4E48F6-B097-44C9-8CB2-5976FF60E828}"/>
          </ac:spMkLst>
        </pc:spChg>
        <pc:grpChg chg="add del mod">
          <ac:chgData name="Josiah" userId="a8f7999c-a358-44d0-a4ac-9433cc6d8817" providerId="ADAL" clId="{7941A860-06BA-43D0-8C6E-E1206F0EF79D}" dt="2021-02-15T14:24:54.064" v="12880" actId="478"/>
          <ac:grpSpMkLst>
            <pc:docMk/>
            <pc:sldMk cId="982271556" sldId="727"/>
            <ac:grpSpMk id="6" creationId="{F01760C0-566B-4A46-953F-79A4517CAA10}"/>
          </ac:grpSpMkLst>
        </pc:grpChg>
        <pc:picChg chg="add del mod ord topLvl">
          <ac:chgData name="Josiah" userId="a8f7999c-a358-44d0-a4ac-9433cc6d8817" providerId="ADAL" clId="{7941A860-06BA-43D0-8C6E-E1206F0EF79D}" dt="2021-02-15T14:24:54.064" v="12880" actId="478"/>
          <ac:picMkLst>
            <pc:docMk/>
            <pc:sldMk cId="982271556" sldId="727"/>
            <ac:picMk id="5" creationId="{F3BB5046-77A2-4B69-BA52-7CF556ED2D5D}"/>
          </ac:picMkLst>
        </pc:picChg>
        <pc:picChg chg="add mod">
          <ac:chgData name="Josiah" userId="a8f7999c-a358-44d0-a4ac-9433cc6d8817" providerId="ADAL" clId="{7941A860-06BA-43D0-8C6E-E1206F0EF79D}" dt="2021-02-15T14:24:18.673" v="12871" actId="207"/>
          <ac:picMkLst>
            <pc:docMk/>
            <pc:sldMk cId="982271556" sldId="727"/>
            <ac:picMk id="8" creationId="{C922CD19-619C-478E-B99E-5567AE46F7B9}"/>
          </ac:picMkLst>
        </pc:picChg>
        <pc:picChg chg="del">
          <ac:chgData name="Josiah" userId="a8f7999c-a358-44d0-a4ac-9433cc6d8817" providerId="ADAL" clId="{7941A860-06BA-43D0-8C6E-E1206F0EF79D}" dt="2021-02-12T18:41:49.642" v="11295" actId="478"/>
          <ac:picMkLst>
            <pc:docMk/>
            <pc:sldMk cId="982271556" sldId="727"/>
            <ac:picMk id="9" creationId="{BA2D97C9-C7BF-44E7-B452-B19E035CF5F2}"/>
          </ac:picMkLst>
        </pc:picChg>
        <pc:picChg chg="del">
          <ac:chgData name="Josiah" userId="a8f7999c-a358-44d0-a4ac-9433cc6d8817" providerId="ADAL" clId="{7941A860-06BA-43D0-8C6E-E1206F0EF79D}" dt="2021-02-12T18:41:49.642" v="11295" actId="478"/>
          <ac:picMkLst>
            <pc:docMk/>
            <pc:sldMk cId="982271556" sldId="727"/>
            <ac:picMk id="11" creationId="{2A76D21E-9309-4324-BC33-35B71FEA897E}"/>
          </ac:picMkLst>
        </pc:picChg>
        <pc:picChg chg="add del mod topLvl">
          <ac:chgData name="Josiah" userId="a8f7999c-a358-44d0-a4ac-9433cc6d8817" providerId="ADAL" clId="{7941A860-06BA-43D0-8C6E-E1206F0EF79D}" dt="2021-02-15T14:24:55.448" v="12881" actId="478"/>
          <ac:picMkLst>
            <pc:docMk/>
            <pc:sldMk cId="982271556" sldId="727"/>
            <ac:picMk id="12" creationId="{109964EE-E5D2-4631-BB10-69F5FD00D9D6}"/>
          </ac:picMkLst>
        </pc:picChg>
        <pc:picChg chg="del">
          <ac:chgData name="Josiah" userId="a8f7999c-a358-44d0-a4ac-9433cc6d8817" providerId="ADAL" clId="{7941A860-06BA-43D0-8C6E-E1206F0EF79D}" dt="2021-02-12T18:41:49.642" v="11295" actId="478"/>
          <ac:picMkLst>
            <pc:docMk/>
            <pc:sldMk cId="982271556" sldId="727"/>
            <ac:picMk id="14" creationId="{83DB79B6-0A33-4DEB-BA4E-C9D8CDA7494A}"/>
          </ac:picMkLst>
        </pc:picChg>
        <pc:picChg chg="del">
          <ac:chgData name="Josiah" userId="a8f7999c-a358-44d0-a4ac-9433cc6d8817" providerId="ADAL" clId="{7941A860-06BA-43D0-8C6E-E1206F0EF79D}" dt="2021-02-12T18:41:49.642" v="11295" actId="478"/>
          <ac:picMkLst>
            <pc:docMk/>
            <pc:sldMk cId="982271556" sldId="727"/>
            <ac:picMk id="20" creationId="{EE06288E-FD63-407D-8D51-F7093B4BB9BE}"/>
          </ac:picMkLst>
        </pc:picChg>
        <pc:picChg chg="del">
          <ac:chgData name="Josiah" userId="a8f7999c-a358-44d0-a4ac-9433cc6d8817" providerId="ADAL" clId="{7941A860-06BA-43D0-8C6E-E1206F0EF79D}" dt="2021-02-12T18:41:49.642" v="11295" actId="478"/>
          <ac:picMkLst>
            <pc:docMk/>
            <pc:sldMk cId="982271556" sldId="727"/>
            <ac:picMk id="21" creationId="{B9EB3C57-E85C-41EB-AB01-3A5D3C5CF419}"/>
          </ac:picMkLst>
        </pc:picChg>
      </pc:sldChg>
      <pc:sldChg chg="addSp delSp modSp add mod ord chgLayout">
        <pc:chgData name="Josiah" userId="a8f7999c-a358-44d0-a4ac-9433cc6d8817" providerId="ADAL" clId="{7941A860-06BA-43D0-8C6E-E1206F0EF79D}" dt="2021-02-15T20:15:56.797" v="17136"/>
        <pc:sldMkLst>
          <pc:docMk/>
          <pc:sldMk cId="2623956538" sldId="728"/>
        </pc:sldMkLst>
        <pc:spChg chg="del">
          <ac:chgData name="Josiah" userId="a8f7999c-a358-44d0-a4ac-9433cc6d8817" providerId="ADAL" clId="{7941A860-06BA-43D0-8C6E-E1206F0EF79D}" dt="2021-02-15T14:08:23.092" v="12598" actId="478"/>
          <ac:spMkLst>
            <pc:docMk/>
            <pc:sldMk cId="2623956538" sldId="728"/>
            <ac:spMk id="2" creationId="{23FE0C52-0A8B-4B02-9915-AB67C575A2C6}"/>
          </ac:spMkLst>
        </pc:spChg>
        <pc:spChg chg="add mod ord">
          <ac:chgData name="Josiah" userId="a8f7999c-a358-44d0-a4ac-9433cc6d8817" providerId="ADAL" clId="{7941A860-06BA-43D0-8C6E-E1206F0EF79D}" dt="2021-02-15T20:15:34.867" v="17103" actId="20577"/>
          <ac:spMkLst>
            <pc:docMk/>
            <pc:sldMk cId="2623956538" sldId="728"/>
            <ac:spMk id="3" creationId="{229BBBAC-FDB4-4AEE-8A30-333D898D14FF}"/>
          </ac:spMkLst>
        </pc:spChg>
        <pc:spChg chg="mod ord">
          <ac:chgData name="Josiah" userId="a8f7999c-a358-44d0-a4ac-9433cc6d8817" providerId="ADAL" clId="{7941A860-06BA-43D0-8C6E-E1206F0EF79D}" dt="2021-02-15T20:15:56.797" v="17136"/>
          <ac:spMkLst>
            <pc:docMk/>
            <pc:sldMk cId="2623956538" sldId="728"/>
            <ac:spMk id="4" creationId="{E5DD2081-11A5-479F-A5BB-477D889173DE}"/>
          </ac:spMkLst>
        </pc:spChg>
        <pc:spChg chg="del">
          <ac:chgData name="Josiah" userId="a8f7999c-a358-44d0-a4ac-9433cc6d8817" providerId="ADAL" clId="{7941A860-06BA-43D0-8C6E-E1206F0EF79D}" dt="2021-02-15T14:08:26.672" v="12599" actId="478"/>
          <ac:spMkLst>
            <pc:docMk/>
            <pc:sldMk cId="2623956538" sldId="728"/>
            <ac:spMk id="7" creationId="{F12D20D5-6183-4979-B4AB-47619B2B3BB0}"/>
          </ac:spMkLst>
        </pc:spChg>
        <pc:spChg chg="del">
          <ac:chgData name="Josiah" userId="a8f7999c-a358-44d0-a4ac-9433cc6d8817" providerId="ADAL" clId="{7941A860-06BA-43D0-8C6E-E1206F0EF79D}" dt="2021-02-15T14:08:23.092" v="12598" actId="478"/>
          <ac:spMkLst>
            <pc:docMk/>
            <pc:sldMk cId="2623956538" sldId="728"/>
            <ac:spMk id="10" creationId="{BD9016EB-79FF-4866-94B2-05A552B084BA}"/>
          </ac:spMkLst>
        </pc:spChg>
        <pc:spChg chg="del">
          <ac:chgData name="Josiah" userId="a8f7999c-a358-44d0-a4ac-9433cc6d8817" providerId="ADAL" clId="{7941A860-06BA-43D0-8C6E-E1206F0EF79D}" dt="2021-02-15T14:08:23.092" v="12598" actId="478"/>
          <ac:spMkLst>
            <pc:docMk/>
            <pc:sldMk cId="2623956538" sldId="728"/>
            <ac:spMk id="11" creationId="{B661017E-C910-468B-944D-3948E46CE009}"/>
          </ac:spMkLst>
        </pc:spChg>
        <pc:spChg chg="add del mod">
          <ac:chgData name="Josiah" userId="a8f7999c-a358-44d0-a4ac-9433cc6d8817" providerId="ADAL" clId="{7941A860-06BA-43D0-8C6E-E1206F0EF79D}" dt="2021-02-15T14:50:31.596" v="13210" actId="478"/>
          <ac:spMkLst>
            <pc:docMk/>
            <pc:sldMk cId="2623956538" sldId="728"/>
            <ac:spMk id="14" creationId="{C50717D5-61DA-4B12-8622-83FBB645A136}"/>
          </ac:spMkLst>
        </pc:spChg>
        <pc:spChg chg="del">
          <ac:chgData name="Josiah" userId="a8f7999c-a358-44d0-a4ac-9433cc6d8817" providerId="ADAL" clId="{7941A860-06BA-43D0-8C6E-E1206F0EF79D}" dt="2021-02-15T14:08:23.092" v="12598" actId="478"/>
          <ac:spMkLst>
            <pc:docMk/>
            <pc:sldMk cId="2623956538" sldId="728"/>
            <ac:spMk id="15" creationId="{5653A0D6-50A1-41C5-970A-136ED53919AD}"/>
          </ac:spMkLst>
        </pc:spChg>
        <pc:spChg chg="del">
          <ac:chgData name="Josiah" userId="a8f7999c-a358-44d0-a4ac-9433cc6d8817" providerId="ADAL" clId="{7941A860-06BA-43D0-8C6E-E1206F0EF79D}" dt="2021-02-15T14:08:31.183" v="12600" actId="478"/>
          <ac:spMkLst>
            <pc:docMk/>
            <pc:sldMk cId="2623956538" sldId="728"/>
            <ac:spMk id="16" creationId="{CB731A03-76C8-4116-835C-22077574FBAC}"/>
          </ac:spMkLst>
        </pc:spChg>
        <pc:spChg chg="del">
          <ac:chgData name="Josiah" userId="a8f7999c-a358-44d0-a4ac-9433cc6d8817" providerId="ADAL" clId="{7941A860-06BA-43D0-8C6E-E1206F0EF79D}" dt="2021-02-15T14:08:23.092" v="12598" actId="478"/>
          <ac:spMkLst>
            <pc:docMk/>
            <pc:sldMk cId="2623956538" sldId="728"/>
            <ac:spMk id="17" creationId="{B7822180-2B90-442A-BEEA-110ECE2235A3}"/>
          </ac:spMkLst>
        </pc:spChg>
        <pc:spChg chg="del">
          <ac:chgData name="Josiah" userId="a8f7999c-a358-44d0-a4ac-9433cc6d8817" providerId="ADAL" clId="{7941A860-06BA-43D0-8C6E-E1206F0EF79D}" dt="2021-02-15T14:08:23.092" v="12598" actId="478"/>
          <ac:spMkLst>
            <pc:docMk/>
            <pc:sldMk cId="2623956538" sldId="728"/>
            <ac:spMk id="18" creationId="{788128F0-09FB-4912-8926-A6EC5100121A}"/>
          </ac:spMkLst>
        </pc:spChg>
        <pc:spChg chg="mod ord">
          <ac:chgData name="Josiah" userId="a8f7999c-a358-44d0-a4ac-9433cc6d8817" providerId="ADAL" clId="{7941A860-06BA-43D0-8C6E-E1206F0EF79D}" dt="2021-02-15T14:49:52.997" v="13199" actId="1076"/>
          <ac:spMkLst>
            <pc:docMk/>
            <pc:sldMk cId="2623956538" sldId="728"/>
            <ac:spMk id="19" creationId="{72879DC3-BE5F-4866-B698-B0C996AAFF02}"/>
          </ac:spMkLst>
        </pc:spChg>
        <pc:spChg chg="add del mod">
          <ac:chgData name="Josiah" userId="a8f7999c-a358-44d0-a4ac-9433cc6d8817" providerId="ADAL" clId="{7941A860-06BA-43D0-8C6E-E1206F0EF79D}" dt="2021-02-15T14:50:31.596" v="13210" actId="478"/>
          <ac:spMkLst>
            <pc:docMk/>
            <pc:sldMk cId="2623956538" sldId="728"/>
            <ac:spMk id="20" creationId="{F1789B99-3F19-43AB-B04F-E91C1B1A6BC4}"/>
          </ac:spMkLst>
        </pc:spChg>
        <pc:spChg chg="del">
          <ac:chgData name="Josiah" userId="a8f7999c-a358-44d0-a4ac-9433cc6d8817" providerId="ADAL" clId="{7941A860-06BA-43D0-8C6E-E1206F0EF79D}" dt="2021-02-15T14:08:23.092" v="12598" actId="478"/>
          <ac:spMkLst>
            <pc:docMk/>
            <pc:sldMk cId="2623956538" sldId="728"/>
            <ac:spMk id="22" creationId="{8FA365CF-2679-48C8-999B-0984F268B836}"/>
          </ac:spMkLst>
        </pc:spChg>
        <pc:spChg chg="del">
          <ac:chgData name="Josiah" userId="a8f7999c-a358-44d0-a4ac-9433cc6d8817" providerId="ADAL" clId="{7941A860-06BA-43D0-8C6E-E1206F0EF79D}" dt="2021-02-15T14:08:23.092" v="12598" actId="478"/>
          <ac:spMkLst>
            <pc:docMk/>
            <pc:sldMk cId="2623956538" sldId="728"/>
            <ac:spMk id="23" creationId="{F7DE9AA5-8241-4F77-BDFA-75C031245EF8}"/>
          </ac:spMkLst>
        </pc:spChg>
        <pc:spChg chg="del">
          <ac:chgData name="Josiah" userId="a8f7999c-a358-44d0-a4ac-9433cc6d8817" providerId="ADAL" clId="{7941A860-06BA-43D0-8C6E-E1206F0EF79D}" dt="2021-02-15T14:08:23.092" v="12598" actId="478"/>
          <ac:spMkLst>
            <pc:docMk/>
            <pc:sldMk cId="2623956538" sldId="728"/>
            <ac:spMk id="24" creationId="{F78AA007-00CD-4B82-851E-06C563D4E4CE}"/>
          </ac:spMkLst>
        </pc:spChg>
        <pc:spChg chg="add del mod">
          <ac:chgData name="Josiah" userId="a8f7999c-a358-44d0-a4ac-9433cc6d8817" providerId="ADAL" clId="{7941A860-06BA-43D0-8C6E-E1206F0EF79D}" dt="2021-02-15T14:50:31.596" v="13210" actId="478"/>
          <ac:spMkLst>
            <pc:docMk/>
            <pc:sldMk cId="2623956538" sldId="728"/>
            <ac:spMk id="28" creationId="{A2709FA7-8912-4522-831A-6976F0383D55}"/>
          </ac:spMkLst>
        </pc:spChg>
        <pc:spChg chg="add del mod">
          <ac:chgData name="Josiah" userId="a8f7999c-a358-44d0-a4ac-9433cc6d8817" providerId="ADAL" clId="{7941A860-06BA-43D0-8C6E-E1206F0EF79D}" dt="2021-02-15T14:50:31.596" v="13210" actId="478"/>
          <ac:spMkLst>
            <pc:docMk/>
            <pc:sldMk cId="2623956538" sldId="728"/>
            <ac:spMk id="29" creationId="{98F47DD3-D9B6-4576-A51B-24DA327F58EB}"/>
          </ac:spMkLst>
        </pc:spChg>
        <pc:spChg chg="add del mod">
          <ac:chgData name="Josiah" userId="a8f7999c-a358-44d0-a4ac-9433cc6d8817" providerId="ADAL" clId="{7941A860-06BA-43D0-8C6E-E1206F0EF79D}" dt="2021-02-15T14:50:31.596" v="13210" actId="478"/>
          <ac:spMkLst>
            <pc:docMk/>
            <pc:sldMk cId="2623956538" sldId="728"/>
            <ac:spMk id="32" creationId="{CD69E616-3EBE-4C7A-AAEC-1788F140FC62}"/>
          </ac:spMkLst>
        </pc:spChg>
        <pc:spChg chg="add del mod">
          <ac:chgData name="Josiah" userId="a8f7999c-a358-44d0-a4ac-9433cc6d8817" providerId="ADAL" clId="{7941A860-06BA-43D0-8C6E-E1206F0EF79D}" dt="2021-02-15T14:50:31.596" v="13210" actId="478"/>
          <ac:spMkLst>
            <pc:docMk/>
            <pc:sldMk cId="2623956538" sldId="728"/>
            <ac:spMk id="33" creationId="{695470F6-A737-450F-B05F-AD40A6A1B263}"/>
          </ac:spMkLst>
        </pc:spChg>
        <pc:spChg chg="add del mod">
          <ac:chgData name="Josiah" userId="a8f7999c-a358-44d0-a4ac-9433cc6d8817" providerId="ADAL" clId="{7941A860-06BA-43D0-8C6E-E1206F0EF79D}" dt="2021-02-15T14:50:31.596" v="13210" actId="478"/>
          <ac:spMkLst>
            <pc:docMk/>
            <pc:sldMk cId="2623956538" sldId="728"/>
            <ac:spMk id="36" creationId="{346F9C96-2A0E-4C4E-8837-C719DAFD2B9A}"/>
          </ac:spMkLst>
        </pc:spChg>
        <pc:spChg chg="add del mod">
          <ac:chgData name="Josiah" userId="a8f7999c-a358-44d0-a4ac-9433cc6d8817" providerId="ADAL" clId="{7941A860-06BA-43D0-8C6E-E1206F0EF79D}" dt="2021-02-15T14:50:31.596" v="13210" actId="478"/>
          <ac:spMkLst>
            <pc:docMk/>
            <pc:sldMk cId="2623956538" sldId="728"/>
            <ac:spMk id="37" creationId="{1B1AC88C-D48E-4ECF-90A6-C2A32D0931A6}"/>
          </ac:spMkLst>
        </pc:spChg>
        <pc:spChg chg="add mod">
          <ac:chgData name="Josiah" userId="a8f7999c-a358-44d0-a4ac-9433cc6d8817" providerId="ADAL" clId="{7941A860-06BA-43D0-8C6E-E1206F0EF79D}" dt="2021-02-15T14:23:54.217" v="12868" actId="164"/>
          <ac:spMkLst>
            <pc:docMk/>
            <pc:sldMk cId="2623956538" sldId="728"/>
            <ac:spMk id="40" creationId="{005C65E0-5CE0-48FD-93EA-4E26E4C92867}"/>
          </ac:spMkLst>
        </pc:spChg>
        <pc:spChg chg="mod">
          <ac:chgData name="Josiah" userId="a8f7999c-a358-44d0-a4ac-9433cc6d8817" providerId="ADAL" clId="{7941A860-06BA-43D0-8C6E-E1206F0EF79D}" dt="2021-02-15T14:26:06.899" v="12897" actId="20577"/>
          <ac:spMkLst>
            <pc:docMk/>
            <pc:sldMk cId="2623956538" sldId="728"/>
            <ac:spMk id="44" creationId="{15471BE4-60D4-46A2-8C64-F1920A8CD2D2}"/>
          </ac:spMkLst>
        </pc:spChg>
        <pc:spChg chg="add mod">
          <ac:chgData name="Josiah" userId="a8f7999c-a358-44d0-a4ac-9433cc6d8817" providerId="ADAL" clId="{7941A860-06BA-43D0-8C6E-E1206F0EF79D}" dt="2021-02-15T14:31:00.918" v="13003" actId="164"/>
          <ac:spMkLst>
            <pc:docMk/>
            <pc:sldMk cId="2623956538" sldId="728"/>
            <ac:spMk id="53" creationId="{32370ADC-A633-4B0C-8A83-FEDDCF3C14E5}"/>
          </ac:spMkLst>
        </pc:spChg>
        <pc:spChg chg="add mod topLvl">
          <ac:chgData name="Josiah" userId="a8f7999c-a358-44d0-a4ac-9433cc6d8817" providerId="ADAL" clId="{7941A860-06BA-43D0-8C6E-E1206F0EF79D}" dt="2021-02-15T14:41:25.781" v="13116" actId="164"/>
          <ac:spMkLst>
            <pc:docMk/>
            <pc:sldMk cId="2623956538" sldId="728"/>
            <ac:spMk id="54" creationId="{415BF7A5-B877-4E53-8D78-5EC96E14BCF4}"/>
          </ac:spMkLst>
        </pc:spChg>
        <pc:spChg chg="add mod">
          <ac:chgData name="Josiah" userId="a8f7999c-a358-44d0-a4ac-9433cc6d8817" providerId="ADAL" clId="{7941A860-06BA-43D0-8C6E-E1206F0EF79D}" dt="2021-02-15T14:30:46.110" v="13000" actId="164"/>
          <ac:spMkLst>
            <pc:docMk/>
            <pc:sldMk cId="2623956538" sldId="728"/>
            <ac:spMk id="55" creationId="{AAC9F16C-67DB-4C65-BBC3-28F7D61031B6}"/>
          </ac:spMkLst>
        </pc:spChg>
        <pc:spChg chg="add mod">
          <ac:chgData name="Josiah" userId="a8f7999c-a358-44d0-a4ac-9433cc6d8817" providerId="ADAL" clId="{7941A860-06BA-43D0-8C6E-E1206F0EF79D}" dt="2021-02-15T14:30:50.623" v="13001" actId="164"/>
          <ac:spMkLst>
            <pc:docMk/>
            <pc:sldMk cId="2623956538" sldId="728"/>
            <ac:spMk id="56" creationId="{B6F02824-5ED7-48C1-B98F-93D8CD6E06A4}"/>
          </ac:spMkLst>
        </pc:spChg>
        <pc:spChg chg="add mod">
          <ac:chgData name="Josiah" userId="a8f7999c-a358-44d0-a4ac-9433cc6d8817" providerId="ADAL" clId="{7941A860-06BA-43D0-8C6E-E1206F0EF79D}" dt="2021-02-15T14:30:39.268" v="12999" actId="164"/>
          <ac:spMkLst>
            <pc:docMk/>
            <pc:sldMk cId="2623956538" sldId="728"/>
            <ac:spMk id="57" creationId="{DEC4000A-C566-42DD-85C3-9702B116340A}"/>
          </ac:spMkLst>
        </pc:spChg>
        <pc:spChg chg="add mod">
          <ac:chgData name="Josiah" userId="a8f7999c-a358-44d0-a4ac-9433cc6d8817" providerId="ADAL" clId="{7941A860-06BA-43D0-8C6E-E1206F0EF79D}" dt="2021-02-15T14:30:33.400" v="12998" actId="164"/>
          <ac:spMkLst>
            <pc:docMk/>
            <pc:sldMk cId="2623956538" sldId="728"/>
            <ac:spMk id="58" creationId="{6E94555D-0849-4CFB-A1F9-9C7E69F69735}"/>
          </ac:spMkLst>
        </pc:spChg>
        <pc:spChg chg="add del mod">
          <ac:chgData name="Josiah" userId="a8f7999c-a358-44d0-a4ac-9433cc6d8817" providerId="ADAL" clId="{7941A860-06BA-43D0-8C6E-E1206F0EF79D}" dt="2021-02-15T14:32:59.386" v="13032"/>
          <ac:spMkLst>
            <pc:docMk/>
            <pc:sldMk cId="2623956538" sldId="728"/>
            <ac:spMk id="65" creationId="{37F7F1AD-DFB7-482D-B809-773DCCC18C02}"/>
          </ac:spMkLst>
        </pc:spChg>
        <pc:spChg chg="add del mod">
          <ac:chgData name="Josiah" userId="a8f7999c-a358-44d0-a4ac-9433cc6d8817" providerId="ADAL" clId="{7941A860-06BA-43D0-8C6E-E1206F0EF79D}" dt="2021-02-15T14:33:41.069" v="13044"/>
          <ac:spMkLst>
            <pc:docMk/>
            <pc:sldMk cId="2623956538" sldId="728"/>
            <ac:spMk id="68" creationId="{45C2FA1C-8722-4F16-AB3D-84D07CD52871}"/>
          </ac:spMkLst>
        </pc:spChg>
        <pc:spChg chg="add mod">
          <ac:chgData name="Josiah" userId="a8f7999c-a358-44d0-a4ac-9433cc6d8817" providerId="ADAL" clId="{7941A860-06BA-43D0-8C6E-E1206F0EF79D}" dt="2021-02-15T14:50:44.111" v="13213" actId="1076"/>
          <ac:spMkLst>
            <pc:docMk/>
            <pc:sldMk cId="2623956538" sldId="728"/>
            <ac:spMk id="72" creationId="{AD8FA317-508E-46F9-A618-EE6FA99E08AD}"/>
          </ac:spMkLst>
        </pc:spChg>
        <pc:spChg chg="add mod">
          <ac:chgData name="Josiah" userId="a8f7999c-a358-44d0-a4ac-9433cc6d8817" providerId="ADAL" clId="{7941A860-06BA-43D0-8C6E-E1206F0EF79D}" dt="2021-02-15T14:50:44.111" v="13213" actId="1076"/>
          <ac:spMkLst>
            <pc:docMk/>
            <pc:sldMk cId="2623956538" sldId="728"/>
            <ac:spMk id="75" creationId="{43C84186-BEDA-40BB-9555-A3374DC038F3}"/>
          </ac:spMkLst>
        </pc:spChg>
        <pc:spChg chg="add mod">
          <ac:chgData name="Josiah" userId="a8f7999c-a358-44d0-a4ac-9433cc6d8817" providerId="ADAL" clId="{7941A860-06BA-43D0-8C6E-E1206F0EF79D}" dt="2021-02-15T14:50:44.111" v="13213" actId="1076"/>
          <ac:spMkLst>
            <pc:docMk/>
            <pc:sldMk cId="2623956538" sldId="728"/>
            <ac:spMk id="76" creationId="{2A8EDABC-B90A-418D-8AE3-630A48DFF11D}"/>
          </ac:spMkLst>
        </pc:spChg>
        <pc:spChg chg="add mod">
          <ac:chgData name="Josiah" userId="a8f7999c-a358-44d0-a4ac-9433cc6d8817" providerId="ADAL" clId="{7941A860-06BA-43D0-8C6E-E1206F0EF79D}" dt="2021-02-15T14:50:44.111" v="13213" actId="1076"/>
          <ac:spMkLst>
            <pc:docMk/>
            <pc:sldMk cId="2623956538" sldId="728"/>
            <ac:spMk id="86" creationId="{69BC763B-B8D0-4133-B801-8D9B2C60A5F8}"/>
          </ac:spMkLst>
        </pc:spChg>
        <pc:spChg chg="add mod">
          <ac:chgData name="Josiah" userId="a8f7999c-a358-44d0-a4ac-9433cc6d8817" providerId="ADAL" clId="{7941A860-06BA-43D0-8C6E-E1206F0EF79D}" dt="2021-02-15T14:50:44.111" v="13213" actId="1076"/>
          <ac:spMkLst>
            <pc:docMk/>
            <pc:sldMk cId="2623956538" sldId="728"/>
            <ac:spMk id="87" creationId="{3E7309D0-3563-414A-80C0-263CE50434E4}"/>
          </ac:spMkLst>
        </pc:spChg>
        <pc:spChg chg="add mod">
          <ac:chgData name="Josiah" userId="a8f7999c-a358-44d0-a4ac-9433cc6d8817" providerId="ADAL" clId="{7941A860-06BA-43D0-8C6E-E1206F0EF79D}" dt="2021-02-15T14:50:44.111" v="13213" actId="1076"/>
          <ac:spMkLst>
            <pc:docMk/>
            <pc:sldMk cId="2623956538" sldId="728"/>
            <ac:spMk id="89" creationId="{E5542861-ABD1-4125-BDE7-15E644627A73}"/>
          </ac:spMkLst>
        </pc:spChg>
        <pc:spChg chg="add mod">
          <ac:chgData name="Josiah" userId="a8f7999c-a358-44d0-a4ac-9433cc6d8817" providerId="ADAL" clId="{7941A860-06BA-43D0-8C6E-E1206F0EF79D}" dt="2021-02-15T14:50:44.111" v="13213" actId="1076"/>
          <ac:spMkLst>
            <pc:docMk/>
            <pc:sldMk cId="2623956538" sldId="728"/>
            <ac:spMk id="92" creationId="{55E59E8E-53C1-41BD-B770-8F08A5FCFE4A}"/>
          </ac:spMkLst>
        </pc:spChg>
        <pc:spChg chg="add mod">
          <ac:chgData name="Josiah" userId="a8f7999c-a358-44d0-a4ac-9433cc6d8817" providerId="ADAL" clId="{7941A860-06BA-43D0-8C6E-E1206F0EF79D}" dt="2021-02-15T14:50:44.111" v="13213" actId="1076"/>
          <ac:spMkLst>
            <pc:docMk/>
            <pc:sldMk cId="2623956538" sldId="728"/>
            <ac:spMk id="93" creationId="{47F77A91-6606-435B-957E-FCCB773A2079}"/>
          </ac:spMkLst>
        </pc:spChg>
        <pc:spChg chg="add mod">
          <ac:chgData name="Josiah" userId="a8f7999c-a358-44d0-a4ac-9433cc6d8817" providerId="ADAL" clId="{7941A860-06BA-43D0-8C6E-E1206F0EF79D}" dt="2021-02-15T14:50:44.111" v="13213" actId="1076"/>
          <ac:spMkLst>
            <pc:docMk/>
            <pc:sldMk cId="2623956538" sldId="728"/>
            <ac:spMk id="95" creationId="{55FEE2DA-C97D-4F0F-8569-E21EC10AFC2C}"/>
          </ac:spMkLst>
        </pc:spChg>
        <pc:spChg chg="add del mod">
          <ac:chgData name="Josiah" userId="a8f7999c-a358-44d0-a4ac-9433cc6d8817" providerId="ADAL" clId="{7941A860-06BA-43D0-8C6E-E1206F0EF79D}" dt="2021-02-15T14:46:38.110" v="13183"/>
          <ac:spMkLst>
            <pc:docMk/>
            <pc:sldMk cId="2623956538" sldId="728"/>
            <ac:spMk id="96" creationId="{9BCD68BD-B571-47F6-A6FC-835AAF9BA5D4}"/>
          </ac:spMkLst>
        </pc:spChg>
        <pc:grpChg chg="del">
          <ac:chgData name="Josiah" userId="a8f7999c-a358-44d0-a4ac-9433cc6d8817" providerId="ADAL" clId="{7941A860-06BA-43D0-8C6E-E1206F0EF79D}" dt="2021-02-15T14:08:23.092" v="12598" actId="478"/>
          <ac:grpSpMkLst>
            <pc:docMk/>
            <pc:sldMk cId="2623956538" sldId="728"/>
            <ac:grpSpMk id="6" creationId="{F01760C0-566B-4A46-953F-79A4517CAA10}"/>
          </ac:grpSpMkLst>
        </pc:grpChg>
        <pc:grpChg chg="add mod">
          <ac:chgData name="Josiah" userId="a8f7999c-a358-44d0-a4ac-9433cc6d8817" providerId="ADAL" clId="{7941A860-06BA-43D0-8C6E-E1206F0EF79D}" dt="2021-02-15T14:30:33.400" v="12998" actId="164"/>
          <ac:grpSpMkLst>
            <pc:docMk/>
            <pc:sldMk cId="2623956538" sldId="728"/>
            <ac:grpSpMk id="41" creationId="{7434DAB0-283A-46F2-B3B1-F36B5C5FD117}"/>
          </ac:grpSpMkLst>
        </pc:grpChg>
        <pc:grpChg chg="add mod">
          <ac:chgData name="Josiah" userId="a8f7999c-a358-44d0-a4ac-9433cc6d8817" providerId="ADAL" clId="{7941A860-06BA-43D0-8C6E-E1206F0EF79D}" dt="2021-02-15T14:30:39.268" v="12999" actId="164"/>
          <ac:grpSpMkLst>
            <pc:docMk/>
            <pc:sldMk cId="2623956538" sldId="728"/>
            <ac:grpSpMk id="42" creationId="{5C79257D-A25F-44A6-9C3F-4658F8E3D9AC}"/>
          </ac:grpSpMkLst>
        </pc:grpChg>
        <pc:grpChg chg="add mod">
          <ac:chgData name="Josiah" userId="a8f7999c-a358-44d0-a4ac-9433cc6d8817" providerId="ADAL" clId="{7941A860-06BA-43D0-8C6E-E1206F0EF79D}" dt="2021-02-15T14:32:48.257" v="13028" actId="1076"/>
          <ac:grpSpMkLst>
            <pc:docMk/>
            <pc:sldMk cId="2623956538" sldId="728"/>
            <ac:grpSpMk id="59" creationId="{2A2713F1-61D8-488F-B653-D977A168EF18}"/>
          </ac:grpSpMkLst>
        </pc:grpChg>
        <pc:grpChg chg="add mod">
          <ac:chgData name="Josiah" userId="a8f7999c-a358-44d0-a4ac-9433cc6d8817" providerId="ADAL" clId="{7941A860-06BA-43D0-8C6E-E1206F0EF79D}" dt="2021-02-15T14:32:48.257" v="13028" actId="1076"/>
          <ac:grpSpMkLst>
            <pc:docMk/>
            <pc:sldMk cId="2623956538" sldId="728"/>
            <ac:grpSpMk id="60" creationId="{BE907495-B424-42AB-A17D-DA00867FDA08}"/>
          </ac:grpSpMkLst>
        </pc:grpChg>
        <pc:grpChg chg="add mod">
          <ac:chgData name="Josiah" userId="a8f7999c-a358-44d0-a4ac-9433cc6d8817" providerId="ADAL" clId="{7941A860-06BA-43D0-8C6E-E1206F0EF79D}" dt="2021-02-15T14:32:58.935" v="13031" actId="1076"/>
          <ac:grpSpMkLst>
            <pc:docMk/>
            <pc:sldMk cId="2623956538" sldId="728"/>
            <ac:grpSpMk id="61" creationId="{7E1F2A37-A07D-44E1-81D5-597645388ACE}"/>
          </ac:grpSpMkLst>
        </pc:grpChg>
        <pc:grpChg chg="add mod">
          <ac:chgData name="Josiah" userId="a8f7999c-a358-44d0-a4ac-9433cc6d8817" providerId="ADAL" clId="{7941A860-06BA-43D0-8C6E-E1206F0EF79D}" dt="2021-02-15T14:32:48.257" v="13028" actId="1076"/>
          <ac:grpSpMkLst>
            <pc:docMk/>
            <pc:sldMk cId="2623956538" sldId="728"/>
            <ac:grpSpMk id="62" creationId="{3D310A4F-1193-4882-B17D-C86BE7EAF40C}"/>
          </ac:grpSpMkLst>
        </pc:grpChg>
        <pc:grpChg chg="add del mod">
          <ac:chgData name="Josiah" userId="a8f7999c-a358-44d0-a4ac-9433cc6d8817" providerId="ADAL" clId="{7941A860-06BA-43D0-8C6E-E1206F0EF79D}" dt="2021-02-15T14:41:09.711" v="13114" actId="478"/>
          <ac:grpSpMkLst>
            <pc:docMk/>
            <pc:sldMk cId="2623956538" sldId="728"/>
            <ac:grpSpMk id="63" creationId="{170B1E6A-2FFF-4849-B086-EEB69C0E458E}"/>
          </ac:grpSpMkLst>
        </pc:grpChg>
        <pc:grpChg chg="add mod">
          <ac:chgData name="Josiah" userId="a8f7999c-a358-44d0-a4ac-9433cc6d8817" providerId="ADAL" clId="{7941A860-06BA-43D0-8C6E-E1206F0EF79D}" dt="2021-02-15T14:32:48.257" v="13028" actId="1076"/>
          <ac:grpSpMkLst>
            <pc:docMk/>
            <pc:sldMk cId="2623956538" sldId="728"/>
            <ac:grpSpMk id="64" creationId="{5049ABD3-A434-4596-B8F2-660FA8006A73}"/>
          </ac:grpSpMkLst>
        </pc:grpChg>
        <pc:grpChg chg="add mod">
          <ac:chgData name="Josiah" userId="a8f7999c-a358-44d0-a4ac-9433cc6d8817" providerId="ADAL" clId="{7941A860-06BA-43D0-8C6E-E1206F0EF79D}" dt="2021-02-15T14:41:25.781" v="13116" actId="164"/>
          <ac:grpSpMkLst>
            <pc:docMk/>
            <pc:sldMk cId="2623956538" sldId="728"/>
            <ac:grpSpMk id="79" creationId="{CD54CAA5-A0A4-44BA-82AB-FA6E7A174420}"/>
          </ac:grpSpMkLst>
        </pc:grpChg>
        <pc:picChg chg="del">
          <ac:chgData name="Josiah" userId="a8f7999c-a358-44d0-a4ac-9433cc6d8817" providerId="ADAL" clId="{7941A860-06BA-43D0-8C6E-E1206F0EF79D}" dt="2021-02-15T14:08:23.092" v="12598" actId="478"/>
          <ac:picMkLst>
            <pc:docMk/>
            <pc:sldMk cId="2623956538" sldId="728"/>
            <ac:picMk id="8" creationId="{C922CD19-619C-478E-B99E-5567AE46F7B9}"/>
          </ac:picMkLst>
        </pc:picChg>
        <pc:picChg chg="add del mod">
          <ac:chgData name="Josiah" userId="a8f7999c-a358-44d0-a4ac-9433cc6d8817" providerId="ADAL" clId="{7941A860-06BA-43D0-8C6E-E1206F0EF79D}" dt="2021-02-15T14:50:31.596" v="13210" actId="478"/>
          <ac:picMkLst>
            <pc:docMk/>
            <pc:sldMk cId="2623956538" sldId="728"/>
            <ac:picMk id="13" creationId="{DB6DC039-1818-46B7-9DF9-2BF72E820FAB}"/>
          </ac:picMkLst>
        </pc:picChg>
        <pc:picChg chg="add del mod">
          <ac:chgData name="Josiah" userId="a8f7999c-a358-44d0-a4ac-9433cc6d8817" providerId="ADAL" clId="{7941A860-06BA-43D0-8C6E-E1206F0EF79D}" dt="2021-02-15T14:39:03.563" v="13097" actId="478"/>
          <ac:picMkLst>
            <pc:docMk/>
            <pc:sldMk cId="2623956538" sldId="728"/>
            <ac:picMk id="25" creationId="{59C70159-F301-40F3-B0AB-6C0A5DC89566}"/>
          </ac:picMkLst>
        </pc:picChg>
        <pc:picChg chg="add del mod">
          <ac:chgData name="Josiah" userId="a8f7999c-a358-44d0-a4ac-9433cc6d8817" providerId="ADAL" clId="{7941A860-06BA-43D0-8C6E-E1206F0EF79D}" dt="2021-02-15T14:50:31.596" v="13210" actId="478"/>
          <ac:picMkLst>
            <pc:docMk/>
            <pc:sldMk cId="2623956538" sldId="728"/>
            <ac:picMk id="27" creationId="{43648659-A3E5-4C65-A037-8F93A45A4393}"/>
          </ac:picMkLst>
        </pc:picChg>
        <pc:picChg chg="add del mod">
          <ac:chgData name="Josiah" userId="a8f7999c-a358-44d0-a4ac-9433cc6d8817" providerId="ADAL" clId="{7941A860-06BA-43D0-8C6E-E1206F0EF79D}" dt="2021-02-15T14:50:31.596" v="13210" actId="478"/>
          <ac:picMkLst>
            <pc:docMk/>
            <pc:sldMk cId="2623956538" sldId="728"/>
            <ac:picMk id="31" creationId="{A6EB61EC-DD82-4518-96FE-841E3F3167D3}"/>
          </ac:picMkLst>
        </pc:picChg>
        <pc:picChg chg="add del mod">
          <ac:chgData name="Josiah" userId="a8f7999c-a358-44d0-a4ac-9433cc6d8817" providerId="ADAL" clId="{7941A860-06BA-43D0-8C6E-E1206F0EF79D}" dt="2021-02-15T14:50:31.596" v="13210" actId="478"/>
          <ac:picMkLst>
            <pc:docMk/>
            <pc:sldMk cId="2623956538" sldId="728"/>
            <ac:picMk id="35" creationId="{D2F6B4E7-9CAC-471C-ADFA-A27F9D641C87}"/>
          </ac:picMkLst>
        </pc:picChg>
        <pc:picChg chg="add mod">
          <ac:chgData name="Josiah" userId="a8f7999c-a358-44d0-a4ac-9433cc6d8817" providerId="ADAL" clId="{7941A860-06BA-43D0-8C6E-E1206F0EF79D}" dt="2021-02-15T14:23:54.217" v="12868" actId="164"/>
          <ac:picMkLst>
            <pc:docMk/>
            <pc:sldMk cId="2623956538" sldId="728"/>
            <ac:picMk id="39" creationId="{F86D9B7C-ADFB-4A87-9B4A-CA96E88DF41B}"/>
          </ac:picMkLst>
        </pc:picChg>
        <pc:picChg chg="mod">
          <ac:chgData name="Josiah" userId="a8f7999c-a358-44d0-a4ac-9433cc6d8817" providerId="ADAL" clId="{7941A860-06BA-43D0-8C6E-E1206F0EF79D}" dt="2021-02-15T14:26:03.109" v="12895"/>
          <ac:picMkLst>
            <pc:docMk/>
            <pc:sldMk cId="2623956538" sldId="728"/>
            <ac:picMk id="43" creationId="{CA0D2F6A-CFD9-4DA3-B8DD-A6B89A8E5A12}"/>
          </ac:picMkLst>
        </pc:picChg>
        <pc:picChg chg="add mod">
          <ac:chgData name="Josiah" userId="a8f7999c-a358-44d0-a4ac-9433cc6d8817" providerId="ADAL" clId="{7941A860-06BA-43D0-8C6E-E1206F0EF79D}" dt="2021-02-15T14:30:46.110" v="13000" actId="164"/>
          <ac:picMkLst>
            <pc:docMk/>
            <pc:sldMk cId="2623956538" sldId="728"/>
            <ac:picMk id="46" creationId="{00F4081C-48AB-41BB-873B-16B3A17B9662}"/>
          </ac:picMkLst>
        </pc:picChg>
        <pc:picChg chg="add mod">
          <ac:chgData name="Josiah" userId="a8f7999c-a358-44d0-a4ac-9433cc6d8817" providerId="ADAL" clId="{7941A860-06BA-43D0-8C6E-E1206F0EF79D}" dt="2021-02-15T14:30:50.623" v="13001" actId="164"/>
          <ac:picMkLst>
            <pc:docMk/>
            <pc:sldMk cId="2623956538" sldId="728"/>
            <ac:picMk id="48" creationId="{457C1B67-839B-4C7D-94FD-7F7F7BEF1EFC}"/>
          </ac:picMkLst>
        </pc:picChg>
        <pc:picChg chg="add del mod topLvl">
          <ac:chgData name="Josiah" userId="a8f7999c-a358-44d0-a4ac-9433cc6d8817" providerId="ADAL" clId="{7941A860-06BA-43D0-8C6E-E1206F0EF79D}" dt="2021-02-15T14:41:09.711" v="13114" actId="478"/>
          <ac:picMkLst>
            <pc:docMk/>
            <pc:sldMk cId="2623956538" sldId="728"/>
            <ac:picMk id="50" creationId="{4381DD20-ACE0-4941-9913-FF7739F5911F}"/>
          </ac:picMkLst>
        </pc:picChg>
        <pc:picChg chg="add mod">
          <ac:chgData name="Josiah" userId="a8f7999c-a358-44d0-a4ac-9433cc6d8817" providerId="ADAL" clId="{7941A860-06BA-43D0-8C6E-E1206F0EF79D}" dt="2021-02-15T14:31:00.918" v="13003" actId="164"/>
          <ac:picMkLst>
            <pc:docMk/>
            <pc:sldMk cId="2623956538" sldId="728"/>
            <ac:picMk id="52" creationId="{F7D00866-6B68-4665-B6EB-CDDF9DD3EB51}"/>
          </ac:picMkLst>
        </pc:picChg>
        <pc:picChg chg="add del mod">
          <ac:chgData name="Josiah" userId="a8f7999c-a358-44d0-a4ac-9433cc6d8817" providerId="ADAL" clId="{7941A860-06BA-43D0-8C6E-E1206F0EF79D}" dt="2021-02-15T14:50:31.596" v="13210" actId="478"/>
          <ac:picMkLst>
            <pc:docMk/>
            <pc:sldMk cId="2623956538" sldId="728"/>
            <ac:picMk id="66" creationId="{E3A71AEF-E4D1-4474-894D-1F2D1D89FBB5}"/>
          </ac:picMkLst>
        </pc:picChg>
        <pc:picChg chg="add del mod">
          <ac:chgData name="Josiah" userId="a8f7999c-a358-44d0-a4ac-9433cc6d8817" providerId="ADAL" clId="{7941A860-06BA-43D0-8C6E-E1206F0EF79D}" dt="2021-02-15T14:50:31.596" v="13210" actId="478"/>
          <ac:picMkLst>
            <pc:docMk/>
            <pc:sldMk cId="2623956538" sldId="728"/>
            <ac:picMk id="67" creationId="{847006B1-C5AE-4983-B753-9A732168C047}"/>
          </ac:picMkLst>
        </pc:picChg>
        <pc:picChg chg="add del mod">
          <ac:chgData name="Josiah" userId="a8f7999c-a358-44d0-a4ac-9433cc6d8817" providerId="ADAL" clId="{7941A860-06BA-43D0-8C6E-E1206F0EF79D}" dt="2021-02-15T14:50:31.596" v="13210" actId="478"/>
          <ac:picMkLst>
            <pc:docMk/>
            <pc:sldMk cId="2623956538" sldId="728"/>
            <ac:picMk id="69" creationId="{776D0F87-7565-46AC-8B12-CE9D310B295F}"/>
          </ac:picMkLst>
        </pc:picChg>
        <pc:picChg chg="add del mod">
          <ac:chgData name="Josiah" userId="a8f7999c-a358-44d0-a4ac-9433cc6d8817" providerId="ADAL" clId="{7941A860-06BA-43D0-8C6E-E1206F0EF79D}" dt="2021-02-15T14:50:31.596" v="13210" actId="478"/>
          <ac:picMkLst>
            <pc:docMk/>
            <pc:sldMk cId="2623956538" sldId="728"/>
            <ac:picMk id="70" creationId="{340A7DA6-8F4C-422A-B3B3-F046B8241667}"/>
          </ac:picMkLst>
        </pc:picChg>
        <pc:picChg chg="add del mod">
          <ac:chgData name="Josiah" userId="a8f7999c-a358-44d0-a4ac-9433cc6d8817" providerId="ADAL" clId="{7941A860-06BA-43D0-8C6E-E1206F0EF79D}" dt="2021-02-15T14:50:31.596" v="13210" actId="478"/>
          <ac:picMkLst>
            <pc:docMk/>
            <pc:sldMk cId="2623956538" sldId="728"/>
            <ac:picMk id="71" creationId="{2085DE6E-CCF4-4FD9-9BDE-AA1CC22CE0BA}"/>
          </ac:picMkLst>
        </pc:picChg>
        <pc:picChg chg="add mod">
          <ac:chgData name="Josiah" userId="a8f7999c-a358-44d0-a4ac-9433cc6d8817" providerId="ADAL" clId="{7941A860-06BA-43D0-8C6E-E1206F0EF79D}" dt="2021-02-15T14:50:44.111" v="13213" actId="1076"/>
          <ac:picMkLst>
            <pc:docMk/>
            <pc:sldMk cId="2623956538" sldId="728"/>
            <ac:picMk id="74" creationId="{1716ECF8-9D90-4156-A515-5807D128D56E}"/>
          </ac:picMkLst>
        </pc:picChg>
        <pc:picChg chg="add mod">
          <ac:chgData name="Josiah" userId="a8f7999c-a358-44d0-a4ac-9433cc6d8817" providerId="ADAL" clId="{7941A860-06BA-43D0-8C6E-E1206F0EF79D}" dt="2021-02-15T14:41:25.781" v="13116" actId="164"/>
          <ac:picMkLst>
            <pc:docMk/>
            <pc:sldMk cId="2623956538" sldId="728"/>
            <ac:picMk id="78" creationId="{3A2C96DC-8900-4D6D-8663-0D2633EEDD12}"/>
          </ac:picMkLst>
        </pc:picChg>
        <pc:picChg chg="add del mod">
          <ac:chgData name="Josiah" userId="a8f7999c-a358-44d0-a4ac-9433cc6d8817" providerId="ADAL" clId="{7941A860-06BA-43D0-8C6E-E1206F0EF79D}" dt="2021-02-15T14:41:53.029" v="13119" actId="478"/>
          <ac:picMkLst>
            <pc:docMk/>
            <pc:sldMk cId="2623956538" sldId="728"/>
            <ac:picMk id="81" creationId="{4A5CFB6D-A867-4E52-AABA-6CD516720332}"/>
          </ac:picMkLst>
        </pc:picChg>
        <pc:picChg chg="add del mod">
          <ac:chgData name="Josiah" userId="a8f7999c-a358-44d0-a4ac-9433cc6d8817" providerId="ADAL" clId="{7941A860-06BA-43D0-8C6E-E1206F0EF79D}" dt="2021-02-15T14:42:42.243" v="13124" actId="478"/>
          <ac:picMkLst>
            <pc:docMk/>
            <pc:sldMk cId="2623956538" sldId="728"/>
            <ac:picMk id="83" creationId="{F9B5B9F5-FB38-4113-AF72-87E59F317717}"/>
          </ac:picMkLst>
        </pc:picChg>
        <pc:picChg chg="add mod">
          <ac:chgData name="Josiah" userId="a8f7999c-a358-44d0-a4ac-9433cc6d8817" providerId="ADAL" clId="{7941A860-06BA-43D0-8C6E-E1206F0EF79D}" dt="2021-02-15T14:50:44.111" v="13213" actId="1076"/>
          <ac:picMkLst>
            <pc:docMk/>
            <pc:sldMk cId="2623956538" sldId="728"/>
            <ac:picMk id="85" creationId="{C7F6A117-A17A-4DE3-A23B-9FF4B58FE6D1}"/>
          </ac:picMkLst>
        </pc:picChg>
        <pc:picChg chg="add mod">
          <ac:chgData name="Josiah" userId="a8f7999c-a358-44d0-a4ac-9433cc6d8817" providerId="ADAL" clId="{7941A860-06BA-43D0-8C6E-E1206F0EF79D}" dt="2021-02-15T14:50:44.111" v="13213" actId="1076"/>
          <ac:picMkLst>
            <pc:docMk/>
            <pc:sldMk cId="2623956538" sldId="728"/>
            <ac:picMk id="88" creationId="{2DB535BE-53A4-4DBF-9636-EE28E7686FDB}"/>
          </ac:picMkLst>
        </pc:picChg>
        <pc:picChg chg="add mod">
          <ac:chgData name="Josiah" userId="a8f7999c-a358-44d0-a4ac-9433cc6d8817" providerId="ADAL" clId="{7941A860-06BA-43D0-8C6E-E1206F0EF79D}" dt="2021-02-15T14:50:44.111" v="13213" actId="1076"/>
          <ac:picMkLst>
            <pc:docMk/>
            <pc:sldMk cId="2623956538" sldId="728"/>
            <ac:picMk id="91" creationId="{844B6CBD-7ADF-4293-816A-7B123A8CDDF6}"/>
          </ac:picMkLst>
        </pc:picChg>
        <pc:picChg chg="add mod">
          <ac:chgData name="Josiah" userId="a8f7999c-a358-44d0-a4ac-9433cc6d8817" providerId="ADAL" clId="{7941A860-06BA-43D0-8C6E-E1206F0EF79D}" dt="2021-02-15T14:50:44.111" v="13213" actId="1076"/>
          <ac:picMkLst>
            <pc:docMk/>
            <pc:sldMk cId="2623956538" sldId="728"/>
            <ac:picMk id="94" creationId="{2681D548-F134-4AFE-A035-2118C1FE340E}"/>
          </ac:picMkLst>
        </pc:picChg>
        <pc:picChg chg="add mod">
          <ac:chgData name="Josiah" userId="a8f7999c-a358-44d0-a4ac-9433cc6d8817" providerId="ADAL" clId="{7941A860-06BA-43D0-8C6E-E1206F0EF79D}" dt="2021-02-15T14:50:44.111" v="13213" actId="1076"/>
          <ac:picMkLst>
            <pc:docMk/>
            <pc:sldMk cId="2623956538" sldId="728"/>
            <ac:picMk id="97" creationId="{16CFDD8F-2A4B-4AE4-BA30-BA24FC4A8BD2}"/>
          </ac:picMkLst>
        </pc:picChg>
        <pc:picChg chg="add mod">
          <ac:chgData name="Josiah" userId="a8f7999c-a358-44d0-a4ac-9433cc6d8817" providerId="ADAL" clId="{7941A860-06BA-43D0-8C6E-E1206F0EF79D}" dt="2021-02-15T14:50:48.597" v="13215" actId="1076"/>
          <ac:picMkLst>
            <pc:docMk/>
            <pc:sldMk cId="2623956538" sldId="728"/>
            <ac:picMk id="98" creationId="{1493E8E6-44A8-4AB1-B0FA-919D33A14CC3}"/>
          </ac:picMkLst>
        </pc:picChg>
        <pc:picChg chg="add mod">
          <ac:chgData name="Josiah" userId="a8f7999c-a358-44d0-a4ac-9433cc6d8817" providerId="ADAL" clId="{7941A860-06BA-43D0-8C6E-E1206F0EF79D}" dt="2021-02-15T14:50:44.111" v="13213" actId="1076"/>
          <ac:picMkLst>
            <pc:docMk/>
            <pc:sldMk cId="2623956538" sldId="728"/>
            <ac:picMk id="99" creationId="{B0872EE5-E7D9-48CE-BAD9-9C99471EEC14}"/>
          </ac:picMkLst>
        </pc:picChg>
        <pc:picChg chg="add mod">
          <ac:chgData name="Josiah" userId="a8f7999c-a358-44d0-a4ac-9433cc6d8817" providerId="ADAL" clId="{7941A860-06BA-43D0-8C6E-E1206F0EF79D}" dt="2021-02-15T14:50:44.111" v="13213" actId="1076"/>
          <ac:picMkLst>
            <pc:docMk/>
            <pc:sldMk cId="2623956538" sldId="728"/>
            <ac:picMk id="100" creationId="{EBAB7F0E-6BED-4E16-9F5F-BBF8C51539F3}"/>
          </ac:picMkLst>
        </pc:picChg>
        <pc:picChg chg="add mod">
          <ac:chgData name="Josiah" userId="a8f7999c-a358-44d0-a4ac-9433cc6d8817" providerId="ADAL" clId="{7941A860-06BA-43D0-8C6E-E1206F0EF79D}" dt="2021-02-15T14:50:53.560" v="13216" actId="1076"/>
          <ac:picMkLst>
            <pc:docMk/>
            <pc:sldMk cId="2623956538" sldId="728"/>
            <ac:picMk id="101" creationId="{E15B7A95-7DD2-413D-8B49-183BECF9BF98}"/>
          </ac:picMkLst>
        </pc:picChg>
        <pc:picChg chg="add mod">
          <ac:chgData name="Josiah" userId="a8f7999c-a358-44d0-a4ac-9433cc6d8817" providerId="ADAL" clId="{7941A860-06BA-43D0-8C6E-E1206F0EF79D}" dt="2021-02-15T14:50:44.111" v="13213" actId="1076"/>
          <ac:picMkLst>
            <pc:docMk/>
            <pc:sldMk cId="2623956538" sldId="728"/>
            <ac:picMk id="102" creationId="{79CB6FD0-7440-4430-ADB5-2B07B4A49F8A}"/>
          </ac:picMkLst>
        </pc:picChg>
      </pc:sldChg>
      <pc:sldChg chg="addSp delSp modSp add mod ord modNotesTx">
        <pc:chgData name="Josiah" userId="a8f7999c-a358-44d0-a4ac-9433cc6d8817" providerId="ADAL" clId="{7941A860-06BA-43D0-8C6E-E1206F0EF79D}" dt="2021-02-15T20:16:04.674" v="17141" actId="20577"/>
        <pc:sldMkLst>
          <pc:docMk/>
          <pc:sldMk cId="1010996320" sldId="729"/>
        </pc:sldMkLst>
        <pc:spChg chg="mod">
          <ac:chgData name="Josiah" userId="a8f7999c-a358-44d0-a4ac-9433cc6d8817" providerId="ADAL" clId="{7941A860-06BA-43D0-8C6E-E1206F0EF79D}" dt="2021-02-15T17:15:03.923" v="15166" actId="20577"/>
          <ac:spMkLst>
            <pc:docMk/>
            <pc:sldMk cId="1010996320" sldId="729"/>
            <ac:spMk id="3" creationId="{229BBBAC-FDB4-4AEE-8A30-333D898D14FF}"/>
          </ac:spMkLst>
        </pc:spChg>
        <pc:spChg chg="mod">
          <ac:chgData name="Josiah" userId="a8f7999c-a358-44d0-a4ac-9433cc6d8817" providerId="ADAL" clId="{7941A860-06BA-43D0-8C6E-E1206F0EF79D}" dt="2021-02-15T20:16:04.674" v="17141" actId="20577"/>
          <ac:spMkLst>
            <pc:docMk/>
            <pc:sldMk cId="1010996320" sldId="729"/>
            <ac:spMk id="4" creationId="{E5DD2081-11A5-479F-A5BB-477D889173DE}"/>
          </ac:spMkLst>
        </pc:spChg>
        <pc:spChg chg="mod">
          <ac:chgData name="Josiah" userId="a8f7999c-a358-44d0-a4ac-9433cc6d8817" providerId="ADAL" clId="{7941A860-06BA-43D0-8C6E-E1206F0EF79D}" dt="2021-02-15T16:58:38.249" v="14269" actId="1076"/>
          <ac:spMkLst>
            <pc:docMk/>
            <pc:sldMk cId="1010996320" sldId="729"/>
            <ac:spMk id="14" creationId="{C50717D5-61DA-4B12-8622-83FBB645A136}"/>
          </ac:spMkLst>
        </pc:spChg>
        <pc:spChg chg="add mod">
          <ac:chgData name="Josiah" userId="a8f7999c-a358-44d0-a4ac-9433cc6d8817" providerId="ADAL" clId="{7941A860-06BA-43D0-8C6E-E1206F0EF79D}" dt="2021-02-15T19:54:58.426" v="16329" actId="1076"/>
          <ac:spMkLst>
            <pc:docMk/>
            <pc:sldMk cId="1010996320" sldId="729"/>
            <ac:spMk id="15" creationId="{165B5875-8752-4215-9491-83E4E936188B}"/>
          </ac:spMkLst>
        </pc:spChg>
        <pc:spChg chg="mod">
          <ac:chgData name="Josiah" userId="a8f7999c-a358-44d0-a4ac-9433cc6d8817" providerId="ADAL" clId="{7941A860-06BA-43D0-8C6E-E1206F0EF79D}" dt="2021-02-15T17:00:21.587" v="14284" actId="14100"/>
          <ac:spMkLst>
            <pc:docMk/>
            <pc:sldMk cId="1010996320" sldId="729"/>
            <ac:spMk id="20" creationId="{F1789B99-3F19-43AB-B04F-E91C1B1A6BC4}"/>
          </ac:spMkLst>
        </pc:spChg>
        <pc:spChg chg="mod">
          <ac:chgData name="Josiah" userId="a8f7999c-a358-44d0-a4ac-9433cc6d8817" providerId="ADAL" clId="{7941A860-06BA-43D0-8C6E-E1206F0EF79D}" dt="2021-02-15T17:00:22.057" v="14285" actId="1076"/>
          <ac:spMkLst>
            <pc:docMk/>
            <pc:sldMk cId="1010996320" sldId="729"/>
            <ac:spMk id="28" creationId="{A2709FA7-8912-4522-831A-6976F0383D55}"/>
          </ac:spMkLst>
        </pc:spChg>
        <pc:spChg chg="mod">
          <ac:chgData name="Josiah" userId="a8f7999c-a358-44d0-a4ac-9433cc6d8817" providerId="ADAL" clId="{7941A860-06BA-43D0-8C6E-E1206F0EF79D}" dt="2021-02-15T17:00:22.057" v="14285" actId="1076"/>
          <ac:spMkLst>
            <pc:docMk/>
            <pc:sldMk cId="1010996320" sldId="729"/>
            <ac:spMk id="29" creationId="{98F47DD3-D9B6-4576-A51B-24DA327F58EB}"/>
          </ac:spMkLst>
        </pc:spChg>
        <pc:spChg chg="mod">
          <ac:chgData name="Josiah" userId="a8f7999c-a358-44d0-a4ac-9433cc6d8817" providerId="ADAL" clId="{7941A860-06BA-43D0-8C6E-E1206F0EF79D}" dt="2021-02-15T17:00:22.057" v="14285" actId="1076"/>
          <ac:spMkLst>
            <pc:docMk/>
            <pc:sldMk cId="1010996320" sldId="729"/>
            <ac:spMk id="32" creationId="{CD69E616-3EBE-4C7A-AAEC-1788F140FC62}"/>
          </ac:spMkLst>
        </pc:spChg>
        <pc:spChg chg="mod">
          <ac:chgData name="Josiah" userId="a8f7999c-a358-44d0-a4ac-9433cc6d8817" providerId="ADAL" clId="{7941A860-06BA-43D0-8C6E-E1206F0EF79D}" dt="2021-02-15T17:00:22.057" v="14285" actId="1076"/>
          <ac:spMkLst>
            <pc:docMk/>
            <pc:sldMk cId="1010996320" sldId="729"/>
            <ac:spMk id="33" creationId="{695470F6-A737-450F-B05F-AD40A6A1B263}"/>
          </ac:spMkLst>
        </pc:spChg>
        <pc:spChg chg="mod">
          <ac:chgData name="Josiah" userId="a8f7999c-a358-44d0-a4ac-9433cc6d8817" providerId="ADAL" clId="{7941A860-06BA-43D0-8C6E-E1206F0EF79D}" dt="2021-02-15T17:00:22.057" v="14285" actId="1076"/>
          <ac:spMkLst>
            <pc:docMk/>
            <pc:sldMk cId="1010996320" sldId="729"/>
            <ac:spMk id="36" creationId="{346F9C96-2A0E-4C4E-8837-C719DAFD2B9A}"/>
          </ac:spMkLst>
        </pc:spChg>
        <pc:spChg chg="del mod">
          <ac:chgData name="Josiah" userId="a8f7999c-a358-44d0-a4ac-9433cc6d8817" providerId="ADAL" clId="{7941A860-06BA-43D0-8C6E-E1206F0EF79D}" dt="2021-02-15T16:50:58.978" v="14052" actId="478"/>
          <ac:spMkLst>
            <pc:docMk/>
            <pc:sldMk cId="1010996320" sldId="729"/>
            <ac:spMk id="37" creationId="{1B1AC88C-D48E-4ECF-90A6-C2A32D0931A6}"/>
          </ac:spMkLst>
        </pc:spChg>
        <pc:spChg chg="del">
          <ac:chgData name="Josiah" userId="a8f7999c-a358-44d0-a4ac-9433cc6d8817" providerId="ADAL" clId="{7941A860-06BA-43D0-8C6E-E1206F0EF79D}" dt="2021-02-15T14:49:58.234" v="13201" actId="478"/>
          <ac:spMkLst>
            <pc:docMk/>
            <pc:sldMk cId="1010996320" sldId="729"/>
            <ac:spMk id="72" creationId="{AD8FA317-508E-46F9-A618-EE6FA99E08AD}"/>
          </ac:spMkLst>
        </pc:spChg>
        <pc:spChg chg="add mod">
          <ac:chgData name="Josiah" userId="a8f7999c-a358-44d0-a4ac-9433cc6d8817" providerId="ADAL" clId="{7941A860-06BA-43D0-8C6E-E1206F0EF79D}" dt="2021-02-15T16:58:38.249" v="14269" actId="1076"/>
          <ac:spMkLst>
            <pc:docMk/>
            <pc:sldMk cId="1010996320" sldId="729"/>
            <ac:spMk id="73" creationId="{BBEA2E7F-4A36-48B1-9E8C-1048DC73267D}"/>
          </ac:spMkLst>
        </pc:spChg>
        <pc:spChg chg="del">
          <ac:chgData name="Josiah" userId="a8f7999c-a358-44d0-a4ac-9433cc6d8817" providerId="ADAL" clId="{7941A860-06BA-43D0-8C6E-E1206F0EF79D}" dt="2021-02-15T14:49:58.234" v="13201" actId="478"/>
          <ac:spMkLst>
            <pc:docMk/>
            <pc:sldMk cId="1010996320" sldId="729"/>
            <ac:spMk id="75" creationId="{43C84186-BEDA-40BB-9555-A3374DC038F3}"/>
          </ac:spMkLst>
        </pc:spChg>
        <pc:spChg chg="del">
          <ac:chgData name="Josiah" userId="a8f7999c-a358-44d0-a4ac-9433cc6d8817" providerId="ADAL" clId="{7941A860-06BA-43D0-8C6E-E1206F0EF79D}" dt="2021-02-15T14:49:58.234" v="13201" actId="478"/>
          <ac:spMkLst>
            <pc:docMk/>
            <pc:sldMk cId="1010996320" sldId="729"/>
            <ac:spMk id="76" creationId="{2A8EDABC-B90A-418D-8AE3-630A48DFF11D}"/>
          </ac:spMkLst>
        </pc:spChg>
        <pc:spChg chg="add mod">
          <ac:chgData name="Josiah" userId="a8f7999c-a358-44d0-a4ac-9433cc6d8817" providerId="ADAL" clId="{7941A860-06BA-43D0-8C6E-E1206F0EF79D}" dt="2021-02-15T16:58:38.249" v="14269" actId="1076"/>
          <ac:spMkLst>
            <pc:docMk/>
            <pc:sldMk cId="1010996320" sldId="729"/>
            <ac:spMk id="77" creationId="{8145C42B-DC98-4EEA-B60D-2114605FD845}"/>
          </ac:spMkLst>
        </pc:spChg>
        <pc:spChg chg="add mod">
          <ac:chgData name="Josiah" userId="a8f7999c-a358-44d0-a4ac-9433cc6d8817" providerId="ADAL" clId="{7941A860-06BA-43D0-8C6E-E1206F0EF79D}" dt="2021-02-15T16:58:38.249" v="14269" actId="1076"/>
          <ac:spMkLst>
            <pc:docMk/>
            <pc:sldMk cId="1010996320" sldId="729"/>
            <ac:spMk id="80" creationId="{643E38B0-CB8E-4683-9332-2DB5C45E219D}"/>
          </ac:spMkLst>
        </pc:spChg>
        <pc:spChg chg="add mod">
          <ac:chgData name="Josiah" userId="a8f7999c-a358-44d0-a4ac-9433cc6d8817" providerId="ADAL" clId="{7941A860-06BA-43D0-8C6E-E1206F0EF79D}" dt="2021-02-15T16:58:38.249" v="14269" actId="1076"/>
          <ac:spMkLst>
            <pc:docMk/>
            <pc:sldMk cId="1010996320" sldId="729"/>
            <ac:spMk id="81" creationId="{67DFAEE7-CA31-4FCD-80EA-0791262DE050}"/>
          </ac:spMkLst>
        </pc:spChg>
        <pc:spChg chg="del">
          <ac:chgData name="Josiah" userId="a8f7999c-a358-44d0-a4ac-9433cc6d8817" providerId="ADAL" clId="{7941A860-06BA-43D0-8C6E-E1206F0EF79D}" dt="2021-02-15T14:49:58.234" v="13201" actId="478"/>
          <ac:spMkLst>
            <pc:docMk/>
            <pc:sldMk cId="1010996320" sldId="729"/>
            <ac:spMk id="86" creationId="{69BC763B-B8D0-4133-B801-8D9B2C60A5F8}"/>
          </ac:spMkLst>
        </pc:spChg>
        <pc:spChg chg="del">
          <ac:chgData name="Josiah" userId="a8f7999c-a358-44d0-a4ac-9433cc6d8817" providerId="ADAL" clId="{7941A860-06BA-43D0-8C6E-E1206F0EF79D}" dt="2021-02-15T14:49:58.234" v="13201" actId="478"/>
          <ac:spMkLst>
            <pc:docMk/>
            <pc:sldMk cId="1010996320" sldId="729"/>
            <ac:spMk id="87" creationId="{3E7309D0-3563-414A-80C0-263CE50434E4}"/>
          </ac:spMkLst>
        </pc:spChg>
        <pc:spChg chg="del">
          <ac:chgData name="Josiah" userId="a8f7999c-a358-44d0-a4ac-9433cc6d8817" providerId="ADAL" clId="{7941A860-06BA-43D0-8C6E-E1206F0EF79D}" dt="2021-02-15T14:49:58.234" v="13201" actId="478"/>
          <ac:spMkLst>
            <pc:docMk/>
            <pc:sldMk cId="1010996320" sldId="729"/>
            <ac:spMk id="89" creationId="{E5542861-ABD1-4125-BDE7-15E644627A73}"/>
          </ac:spMkLst>
        </pc:spChg>
        <pc:spChg chg="add del mod">
          <ac:chgData name="Josiah" userId="a8f7999c-a358-44d0-a4ac-9433cc6d8817" providerId="ADAL" clId="{7941A860-06BA-43D0-8C6E-E1206F0EF79D}" dt="2021-02-15T19:54:23.797" v="16321" actId="478"/>
          <ac:spMkLst>
            <pc:docMk/>
            <pc:sldMk cId="1010996320" sldId="729"/>
            <ac:spMk id="90" creationId="{7495746E-F841-47D4-8F06-51011A6F874D}"/>
          </ac:spMkLst>
        </pc:spChg>
        <pc:spChg chg="del">
          <ac:chgData name="Josiah" userId="a8f7999c-a358-44d0-a4ac-9433cc6d8817" providerId="ADAL" clId="{7941A860-06BA-43D0-8C6E-E1206F0EF79D}" dt="2021-02-15T14:49:58.234" v="13201" actId="478"/>
          <ac:spMkLst>
            <pc:docMk/>
            <pc:sldMk cId="1010996320" sldId="729"/>
            <ac:spMk id="92" creationId="{55E59E8E-53C1-41BD-B770-8F08A5FCFE4A}"/>
          </ac:spMkLst>
        </pc:spChg>
        <pc:spChg chg="del">
          <ac:chgData name="Josiah" userId="a8f7999c-a358-44d0-a4ac-9433cc6d8817" providerId="ADAL" clId="{7941A860-06BA-43D0-8C6E-E1206F0EF79D}" dt="2021-02-15T14:49:58.234" v="13201" actId="478"/>
          <ac:spMkLst>
            <pc:docMk/>
            <pc:sldMk cId="1010996320" sldId="729"/>
            <ac:spMk id="93" creationId="{47F77A91-6606-435B-957E-FCCB773A2079}"/>
          </ac:spMkLst>
        </pc:spChg>
        <pc:spChg chg="del">
          <ac:chgData name="Josiah" userId="a8f7999c-a358-44d0-a4ac-9433cc6d8817" providerId="ADAL" clId="{7941A860-06BA-43D0-8C6E-E1206F0EF79D}" dt="2021-02-15T14:49:58.234" v="13201" actId="478"/>
          <ac:spMkLst>
            <pc:docMk/>
            <pc:sldMk cId="1010996320" sldId="729"/>
            <ac:spMk id="95" creationId="{55FEE2DA-C97D-4F0F-8569-E21EC10AFC2C}"/>
          </ac:spMkLst>
        </pc:spChg>
        <pc:spChg chg="add del mod">
          <ac:chgData name="Josiah" userId="a8f7999c-a358-44d0-a4ac-9433cc6d8817" providerId="ADAL" clId="{7941A860-06BA-43D0-8C6E-E1206F0EF79D}" dt="2021-02-15T16:56:06.294" v="14245"/>
          <ac:spMkLst>
            <pc:docMk/>
            <pc:sldMk cId="1010996320" sldId="729"/>
            <ac:spMk id="103" creationId="{9161F688-1533-4FE5-A6CD-CC3325605FFB}"/>
          </ac:spMkLst>
        </pc:spChg>
        <pc:spChg chg="add del mod">
          <ac:chgData name="Josiah" userId="a8f7999c-a358-44d0-a4ac-9433cc6d8817" providerId="ADAL" clId="{7941A860-06BA-43D0-8C6E-E1206F0EF79D}" dt="2021-02-15T16:56:06.294" v="14245"/>
          <ac:spMkLst>
            <pc:docMk/>
            <pc:sldMk cId="1010996320" sldId="729"/>
            <ac:spMk id="104" creationId="{2372A91C-2D2E-471B-A85B-6E46090DFA59}"/>
          </ac:spMkLst>
        </pc:spChg>
        <pc:spChg chg="add del mod">
          <ac:chgData name="Josiah" userId="a8f7999c-a358-44d0-a4ac-9433cc6d8817" providerId="ADAL" clId="{7941A860-06BA-43D0-8C6E-E1206F0EF79D}" dt="2021-02-15T16:56:06.294" v="14245"/>
          <ac:spMkLst>
            <pc:docMk/>
            <pc:sldMk cId="1010996320" sldId="729"/>
            <ac:spMk id="105" creationId="{88B1B7B8-2B2F-4E30-9B59-5DA23FA7D684}"/>
          </ac:spMkLst>
        </pc:spChg>
        <pc:spChg chg="add del mod">
          <ac:chgData name="Josiah" userId="a8f7999c-a358-44d0-a4ac-9433cc6d8817" providerId="ADAL" clId="{7941A860-06BA-43D0-8C6E-E1206F0EF79D}" dt="2021-02-15T16:57:35.090" v="14256" actId="478"/>
          <ac:spMkLst>
            <pc:docMk/>
            <pc:sldMk cId="1010996320" sldId="729"/>
            <ac:spMk id="112" creationId="{9244BC89-2AA6-4611-B857-19B6F9EA5968}"/>
          </ac:spMkLst>
        </pc:spChg>
        <pc:spChg chg="add del mod">
          <ac:chgData name="Josiah" userId="a8f7999c-a358-44d0-a4ac-9433cc6d8817" providerId="ADAL" clId="{7941A860-06BA-43D0-8C6E-E1206F0EF79D}" dt="2021-02-15T16:57:39.583" v="14260" actId="478"/>
          <ac:spMkLst>
            <pc:docMk/>
            <pc:sldMk cId="1010996320" sldId="729"/>
            <ac:spMk id="113" creationId="{B3500052-5262-424F-870B-7414000AA4C7}"/>
          </ac:spMkLst>
        </pc:spChg>
        <pc:spChg chg="add mod">
          <ac:chgData name="Josiah" userId="a8f7999c-a358-44d0-a4ac-9433cc6d8817" providerId="ADAL" clId="{7941A860-06BA-43D0-8C6E-E1206F0EF79D}" dt="2021-02-15T17:00:22.057" v="14285" actId="1076"/>
          <ac:spMkLst>
            <pc:docMk/>
            <pc:sldMk cId="1010996320" sldId="729"/>
            <ac:spMk id="114" creationId="{91570B9D-F7C5-4116-91AD-D6E9CBE3895F}"/>
          </ac:spMkLst>
        </pc:spChg>
        <pc:spChg chg="mod">
          <ac:chgData name="Josiah" userId="a8f7999c-a358-44d0-a4ac-9433cc6d8817" providerId="ADAL" clId="{7941A860-06BA-43D0-8C6E-E1206F0EF79D}" dt="2021-02-15T17:04:41.695" v="14480" actId="404"/>
          <ac:spMkLst>
            <pc:docMk/>
            <pc:sldMk cId="1010996320" sldId="729"/>
            <ac:spMk id="123" creationId="{9E62EA22-DB41-4B70-AACF-B9B0F8CC18E3}"/>
          </ac:spMkLst>
        </pc:spChg>
        <pc:spChg chg="mod">
          <ac:chgData name="Josiah" userId="a8f7999c-a358-44d0-a4ac-9433cc6d8817" providerId="ADAL" clId="{7941A860-06BA-43D0-8C6E-E1206F0EF79D}" dt="2021-02-15T17:04:41.695" v="14480" actId="404"/>
          <ac:spMkLst>
            <pc:docMk/>
            <pc:sldMk cId="1010996320" sldId="729"/>
            <ac:spMk id="126" creationId="{B59777CC-76CF-49C2-9F05-C5B012D98E3B}"/>
          </ac:spMkLst>
        </pc:spChg>
        <pc:spChg chg="mod">
          <ac:chgData name="Josiah" userId="a8f7999c-a358-44d0-a4ac-9433cc6d8817" providerId="ADAL" clId="{7941A860-06BA-43D0-8C6E-E1206F0EF79D}" dt="2021-02-15T17:04:41.695" v="14480" actId="404"/>
          <ac:spMkLst>
            <pc:docMk/>
            <pc:sldMk cId="1010996320" sldId="729"/>
            <ac:spMk id="129" creationId="{20978DF1-016E-48C9-B319-EA2AB7D3AFDE}"/>
          </ac:spMkLst>
        </pc:spChg>
        <pc:spChg chg="mod">
          <ac:chgData name="Josiah" userId="a8f7999c-a358-44d0-a4ac-9433cc6d8817" providerId="ADAL" clId="{7941A860-06BA-43D0-8C6E-E1206F0EF79D}" dt="2021-02-15T17:04:41.695" v="14480" actId="404"/>
          <ac:spMkLst>
            <pc:docMk/>
            <pc:sldMk cId="1010996320" sldId="729"/>
            <ac:spMk id="132" creationId="{300AD88F-7C63-4F2E-8A2A-57851B8F341E}"/>
          </ac:spMkLst>
        </pc:spChg>
        <pc:spChg chg="mod">
          <ac:chgData name="Josiah" userId="a8f7999c-a358-44d0-a4ac-9433cc6d8817" providerId="ADAL" clId="{7941A860-06BA-43D0-8C6E-E1206F0EF79D}" dt="2021-02-15T17:04:41.695" v="14480" actId="404"/>
          <ac:spMkLst>
            <pc:docMk/>
            <pc:sldMk cId="1010996320" sldId="729"/>
            <ac:spMk id="134" creationId="{4F2AB079-B077-475F-BA58-5B8812D569FE}"/>
          </ac:spMkLst>
        </pc:spChg>
        <pc:spChg chg="mod">
          <ac:chgData name="Josiah" userId="a8f7999c-a358-44d0-a4ac-9433cc6d8817" providerId="ADAL" clId="{7941A860-06BA-43D0-8C6E-E1206F0EF79D}" dt="2021-02-15T17:04:41.695" v="14480" actId="404"/>
          <ac:spMkLst>
            <pc:docMk/>
            <pc:sldMk cId="1010996320" sldId="729"/>
            <ac:spMk id="137" creationId="{520DB851-236E-411C-8F80-6906A4C4E27B}"/>
          </ac:spMkLst>
        </pc:spChg>
        <pc:spChg chg="mod">
          <ac:chgData name="Josiah" userId="a8f7999c-a358-44d0-a4ac-9433cc6d8817" providerId="ADAL" clId="{7941A860-06BA-43D0-8C6E-E1206F0EF79D}" dt="2021-02-15T17:04:41.695" v="14480" actId="404"/>
          <ac:spMkLst>
            <pc:docMk/>
            <pc:sldMk cId="1010996320" sldId="729"/>
            <ac:spMk id="139" creationId="{46CEF14C-65A5-479A-9927-D0C0A4906827}"/>
          </ac:spMkLst>
        </pc:spChg>
        <pc:spChg chg="mod">
          <ac:chgData name="Josiah" userId="a8f7999c-a358-44d0-a4ac-9433cc6d8817" providerId="ADAL" clId="{7941A860-06BA-43D0-8C6E-E1206F0EF79D}" dt="2021-02-15T17:04:41.695" v="14480" actId="404"/>
          <ac:spMkLst>
            <pc:docMk/>
            <pc:sldMk cId="1010996320" sldId="729"/>
            <ac:spMk id="141" creationId="{899C188F-5185-4B5D-9DB4-9112FB01C783}"/>
          </ac:spMkLst>
        </pc:spChg>
        <pc:spChg chg="add mod">
          <ac:chgData name="Josiah" userId="a8f7999c-a358-44d0-a4ac-9433cc6d8817" providerId="ADAL" clId="{7941A860-06BA-43D0-8C6E-E1206F0EF79D}" dt="2021-02-15T17:04:41.695" v="14480" actId="404"/>
          <ac:spMkLst>
            <pc:docMk/>
            <pc:sldMk cId="1010996320" sldId="729"/>
            <ac:spMk id="143" creationId="{00A8B3A9-DAD4-491F-A896-A1EE43282F9D}"/>
          </ac:spMkLst>
        </pc:spChg>
        <pc:spChg chg="add mod">
          <ac:chgData name="Josiah" userId="a8f7999c-a358-44d0-a4ac-9433cc6d8817" providerId="ADAL" clId="{7941A860-06BA-43D0-8C6E-E1206F0EF79D}" dt="2021-02-15T17:00:22.057" v="14285" actId="1076"/>
          <ac:spMkLst>
            <pc:docMk/>
            <pc:sldMk cId="1010996320" sldId="729"/>
            <ac:spMk id="144" creationId="{A72E4CD9-7D25-4B2E-9442-7069F8395B82}"/>
          </ac:spMkLst>
        </pc:spChg>
        <pc:grpChg chg="add mod">
          <ac:chgData name="Josiah" userId="a8f7999c-a358-44d0-a4ac-9433cc6d8817" providerId="ADAL" clId="{7941A860-06BA-43D0-8C6E-E1206F0EF79D}" dt="2021-02-15T19:55:01.066" v="16330" actId="1076"/>
          <ac:grpSpMkLst>
            <pc:docMk/>
            <pc:sldMk cId="1010996320" sldId="729"/>
            <ac:grpSpMk id="12" creationId="{62CB6037-90BC-4471-B27E-FB3A3ADFD56F}"/>
          </ac:grpSpMkLst>
        </pc:grpChg>
        <pc:grpChg chg="del">
          <ac:chgData name="Josiah" userId="a8f7999c-a358-44d0-a4ac-9433cc6d8817" providerId="ADAL" clId="{7941A860-06BA-43D0-8C6E-E1206F0EF79D}" dt="2021-02-15T16:57:22.319" v="14255" actId="478"/>
          <ac:grpSpMkLst>
            <pc:docMk/>
            <pc:sldMk cId="1010996320" sldId="729"/>
            <ac:grpSpMk id="59" creationId="{2A2713F1-61D8-488F-B653-D977A168EF18}"/>
          </ac:grpSpMkLst>
        </pc:grpChg>
        <pc:grpChg chg="del">
          <ac:chgData name="Josiah" userId="a8f7999c-a358-44d0-a4ac-9433cc6d8817" providerId="ADAL" clId="{7941A860-06BA-43D0-8C6E-E1206F0EF79D}" dt="2021-02-15T16:57:22.319" v="14255" actId="478"/>
          <ac:grpSpMkLst>
            <pc:docMk/>
            <pc:sldMk cId="1010996320" sldId="729"/>
            <ac:grpSpMk id="60" creationId="{BE907495-B424-42AB-A17D-DA00867FDA08}"/>
          </ac:grpSpMkLst>
        </pc:grpChg>
        <pc:grpChg chg="del">
          <ac:chgData name="Josiah" userId="a8f7999c-a358-44d0-a4ac-9433cc6d8817" providerId="ADAL" clId="{7941A860-06BA-43D0-8C6E-E1206F0EF79D}" dt="2021-02-15T16:57:22.319" v="14255" actId="478"/>
          <ac:grpSpMkLst>
            <pc:docMk/>
            <pc:sldMk cId="1010996320" sldId="729"/>
            <ac:grpSpMk id="61" creationId="{7E1F2A37-A07D-44E1-81D5-597645388ACE}"/>
          </ac:grpSpMkLst>
        </pc:grpChg>
        <pc:grpChg chg="del">
          <ac:chgData name="Josiah" userId="a8f7999c-a358-44d0-a4ac-9433cc6d8817" providerId="ADAL" clId="{7941A860-06BA-43D0-8C6E-E1206F0EF79D}" dt="2021-02-15T16:57:22.319" v="14255" actId="478"/>
          <ac:grpSpMkLst>
            <pc:docMk/>
            <pc:sldMk cId="1010996320" sldId="729"/>
            <ac:grpSpMk id="62" creationId="{3D310A4F-1193-4882-B17D-C86BE7EAF40C}"/>
          </ac:grpSpMkLst>
        </pc:grpChg>
        <pc:grpChg chg="del">
          <ac:chgData name="Josiah" userId="a8f7999c-a358-44d0-a4ac-9433cc6d8817" providerId="ADAL" clId="{7941A860-06BA-43D0-8C6E-E1206F0EF79D}" dt="2021-02-15T16:57:22.319" v="14255" actId="478"/>
          <ac:grpSpMkLst>
            <pc:docMk/>
            <pc:sldMk cId="1010996320" sldId="729"/>
            <ac:grpSpMk id="64" creationId="{5049ABD3-A434-4596-B8F2-660FA8006A73}"/>
          </ac:grpSpMkLst>
        </pc:grpChg>
        <pc:grpChg chg="del">
          <ac:chgData name="Josiah" userId="a8f7999c-a358-44d0-a4ac-9433cc6d8817" providerId="ADAL" clId="{7941A860-06BA-43D0-8C6E-E1206F0EF79D}" dt="2021-02-15T16:57:22.319" v="14255" actId="478"/>
          <ac:grpSpMkLst>
            <pc:docMk/>
            <pc:sldMk cId="1010996320" sldId="729"/>
            <ac:grpSpMk id="79" creationId="{CD54CAA5-A0A4-44BA-82AB-FA6E7A174420}"/>
          </ac:grpSpMkLst>
        </pc:grpChg>
        <pc:grpChg chg="add mod">
          <ac:chgData name="Josiah" userId="a8f7999c-a358-44d0-a4ac-9433cc6d8817" providerId="ADAL" clId="{7941A860-06BA-43D0-8C6E-E1206F0EF79D}" dt="2021-02-15T16:57:17.682" v="14254" actId="164"/>
          <ac:grpSpMkLst>
            <pc:docMk/>
            <pc:sldMk cId="1010996320" sldId="729"/>
            <ac:grpSpMk id="121" creationId="{8315DD07-F665-4B17-B1AD-7D803D7AB46B}"/>
          </ac:grpSpMkLst>
        </pc:grpChg>
        <pc:grpChg chg="add mod">
          <ac:chgData name="Josiah" userId="a8f7999c-a358-44d0-a4ac-9433cc6d8817" providerId="ADAL" clId="{7941A860-06BA-43D0-8C6E-E1206F0EF79D}" dt="2021-02-15T16:57:17.682" v="14254" actId="164"/>
          <ac:grpSpMkLst>
            <pc:docMk/>
            <pc:sldMk cId="1010996320" sldId="729"/>
            <ac:grpSpMk id="124" creationId="{9DDFF4CF-B247-49DD-A0D8-0945EA4ADEE4}"/>
          </ac:grpSpMkLst>
        </pc:grpChg>
        <pc:grpChg chg="add mod">
          <ac:chgData name="Josiah" userId="a8f7999c-a358-44d0-a4ac-9433cc6d8817" providerId="ADAL" clId="{7941A860-06BA-43D0-8C6E-E1206F0EF79D}" dt="2021-02-15T16:57:17.682" v="14254" actId="164"/>
          <ac:grpSpMkLst>
            <pc:docMk/>
            <pc:sldMk cId="1010996320" sldId="729"/>
            <ac:grpSpMk id="127" creationId="{89D65F93-6A3C-4035-9ED6-140E6E732A84}"/>
          </ac:grpSpMkLst>
        </pc:grpChg>
        <pc:grpChg chg="add mod">
          <ac:chgData name="Josiah" userId="a8f7999c-a358-44d0-a4ac-9433cc6d8817" providerId="ADAL" clId="{7941A860-06BA-43D0-8C6E-E1206F0EF79D}" dt="2021-02-15T16:57:17.682" v="14254" actId="164"/>
          <ac:grpSpMkLst>
            <pc:docMk/>
            <pc:sldMk cId="1010996320" sldId="729"/>
            <ac:grpSpMk id="130" creationId="{677DED4A-677D-41E1-9F79-FB4F0FBCE192}"/>
          </ac:grpSpMkLst>
        </pc:grpChg>
        <pc:grpChg chg="mod">
          <ac:chgData name="Josiah" userId="a8f7999c-a358-44d0-a4ac-9433cc6d8817" providerId="ADAL" clId="{7941A860-06BA-43D0-8C6E-E1206F0EF79D}" dt="2021-02-15T16:57:11.766" v="14252"/>
          <ac:grpSpMkLst>
            <pc:docMk/>
            <pc:sldMk cId="1010996320" sldId="729"/>
            <ac:grpSpMk id="131" creationId="{9C2AAFA3-338A-47D3-B338-C8C74BD680E5}"/>
          </ac:grpSpMkLst>
        </pc:grpChg>
        <pc:grpChg chg="add mod">
          <ac:chgData name="Josiah" userId="a8f7999c-a358-44d0-a4ac-9433cc6d8817" providerId="ADAL" clId="{7941A860-06BA-43D0-8C6E-E1206F0EF79D}" dt="2021-02-15T16:57:17.682" v="14254" actId="164"/>
          <ac:grpSpMkLst>
            <pc:docMk/>
            <pc:sldMk cId="1010996320" sldId="729"/>
            <ac:grpSpMk id="135" creationId="{A0D821E6-8319-4D83-A6E7-81DEB5C66DEB}"/>
          </ac:grpSpMkLst>
        </pc:grpChg>
        <pc:grpChg chg="mod">
          <ac:chgData name="Josiah" userId="a8f7999c-a358-44d0-a4ac-9433cc6d8817" providerId="ADAL" clId="{7941A860-06BA-43D0-8C6E-E1206F0EF79D}" dt="2021-02-15T16:57:11.766" v="14252"/>
          <ac:grpSpMkLst>
            <pc:docMk/>
            <pc:sldMk cId="1010996320" sldId="729"/>
            <ac:grpSpMk id="136" creationId="{C1710D94-E074-4848-A25F-51C736ECDD2D}"/>
          </ac:grpSpMkLst>
        </pc:grpChg>
        <pc:grpChg chg="add mod">
          <ac:chgData name="Josiah" userId="a8f7999c-a358-44d0-a4ac-9433cc6d8817" providerId="ADAL" clId="{7941A860-06BA-43D0-8C6E-E1206F0EF79D}" dt="2021-02-15T16:57:17.682" v="14254" actId="164"/>
          <ac:grpSpMkLst>
            <pc:docMk/>
            <pc:sldMk cId="1010996320" sldId="729"/>
            <ac:grpSpMk id="140" creationId="{49076B95-CEDB-4DDB-A3EC-C2478E5B986D}"/>
          </ac:grpSpMkLst>
        </pc:grpChg>
        <pc:picChg chg="add mod">
          <ac:chgData name="Josiah" userId="a8f7999c-a358-44d0-a4ac-9433cc6d8817" providerId="ADAL" clId="{7941A860-06BA-43D0-8C6E-E1206F0EF79D}" dt="2021-02-15T16:58:38.249" v="14269" actId="1076"/>
          <ac:picMkLst>
            <pc:docMk/>
            <pc:sldMk cId="1010996320" sldId="729"/>
            <ac:picMk id="5" creationId="{801DB5C2-17D4-4F53-806B-6E758DD6573D}"/>
          </ac:picMkLst>
        </pc:picChg>
        <pc:picChg chg="add mod">
          <ac:chgData name="Josiah" userId="a8f7999c-a358-44d0-a4ac-9433cc6d8817" providerId="ADAL" clId="{7941A860-06BA-43D0-8C6E-E1206F0EF79D}" dt="2021-02-15T16:58:38.249" v="14269" actId="1076"/>
          <ac:picMkLst>
            <pc:docMk/>
            <pc:sldMk cId="1010996320" sldId="729"/>
            <ac:picMk id="7" creationId="{5058F7D7-0B19-4636-BB8A-7C1DE93F06A0}"/>
          </ac:picMkLst>
        </pc:picChg>
        <pc:picChg chg="add mod">
          <ac:chgData name="Josiah" userId="a8f7999c-a358-44d0-a4ac-9433cc6d8817" providerId="ADAL" clId="{7941A860-06BA-43D0-8C6E-E1206F0EF79D}" dt="2021-02-15T16:58:38.249" v="14269" actId="1076"/>
          <ac:picMkLst>
            <pc:docMk/>
            <pc:sldMk cId="1010996320" sldId="729"/>
            <ac:picMk id="9" creationId="{2DA7E672-B75B-4CD4-880F-820CFD6E3094}"/>
          </ac:picMkLst>
        </pc:picChg>
        <pc:picChg chg="add mod">
          <ac:chgData name="Josiah" userId="a8f7999c-a358-44d0-a4ac-9433cc6d8817" providerId="ADAL" clId="{7941A860-06BA-43D0-8C6E-E1206F0EF79D}" dt="2021-02-15T17:00:22.057" v="14285" actId="1076"/>
          <ac:picMkLst>
            <pc:docMk/>
            <pc:sldMk cId="1010996320" sldId="729"/>
            <ac:picMk id="11" creationId="{BD61E8B1-7796-4995-93FC-3BD2DB953AB7}"/>
          </ac:picMkLst>
        </pc:picChg>
        <pc:picChg chg="del mod">
          <ac:chgData name="Josiah" userId="a8f7999c-a358-44d0-a4ac-9433cc6d8817" providerId="ADAL" clId="{7941A860-06BA-43D0-8C6E-E1206F0EF79D}" dt="2021-02-15T16:48:43.596" v="13959" actId="478"/>
          <ac:picMkLst>
            <pc:docMk/>
            <pc:sldMk cId="1010996320" sldId="729"/>
            <ac:picMk id="13" creationId="{DB6DC039-1818-46B7-9DF9-2BF72E820FAB}"/>
          </ac:picMkLst>
        </pc:picChg>
        <pc:picChg chg="del mod">
          <ac:chgData name="Josiah" userId="a8f7999c-a358-44d0-a4ac-9433cc6d8817" providerId="ADAL" clId="{7941A860-06BA-43D0-8C6E-E1206F0EF79D}" dt="2021-02-15T16:54:02.113" v="14205" actId="478"/>
          <ac:picMkLst>
            <pc:docMk/>
            <pc:sldMk cId="1010996320" sldId="729"/>
            <ac:picMk id="27" creationId="{43648659-A3E5-4C65-A037-8F93A45A4393}"/>
          </ac:picMkLst>
        </pc:picChg>
        <pc:picChg chg="mod">
          <ac:chgData name="Josiah" userId="a8f7999c-a358-44d0-a4ac-9433cc6d8817" providerId="ADAL" clId="{7941A860-06BA-43D0-8C6E-E1206F0EF79D}" dt="2021-02-15T17:00:22.057" v="14285" actId="1076"/>
          <ac:picMkLst>
            <pc:docMk/>
            <pc:sldMk cId="1010996320" sldId="729"/>
            <ac:picMk id="31" creationId="{A6EB61EC-DD82-4518-96FE-841E3F3167D3}"/>
          </ac:picMkLst>
        </pc:picChg>
        <pc:picChg chg="mod">
          <ac:chgData name="Josiah" userId="a8f7999c-a358-44d0-a4ac-9433cc6d8817" providerId="ADAL" clId="{7941A860-06BA-43D0-8C6E-E1206F0EF79D}" dt="2021-02-15T17:00:22.057" v="14285" actId="1076"/>
          <ac:picMkLst>
            <pc:docMk/>
            <pc:sldMk cId="1010996320" sldId="729"/>
            <ac:picMk id="35" creationId="{D2F6B4E7-9CAC-471C-ADFA-A27F9D641C87}"/>
          </ac:picMkLst>
        </pc:picChg>
        <pc:picChg chg="add del mod">
          <ac:chgData name="Josiah" userId="a8f7999c-a358-44d0-a4ac-9433cc6d8817" providerId="ADAL" clId="{7941A860-06BA-43D0-8C6E-E1206F0EF79D}" dt="2021-02-15T19:54:18.141" v="16320" actId="478"/>
          <ac:picMkLst>
            <pc:docMk/>
            <pc:sldMk cId="1010996320" sldId="729"/>
            <ac:picMk id="65" creationId="{3175C6E7-0AF2-4491-9D34-DC748251142A}"/>
          </ac:picMkLst>
        </pc:picChg>
        <pc:picChg chg="del mod">
          <ac:chgData name="Josiah" userId="a8f7999c-a358-44d0-a4ac-9433cc6d8817" providerId="ADAL" clId="{7941A860-06BA-43D0-8C6E-E1206F0EF79D}" dt="2021-02-15T16:54:21.019" v="14224" actId="478"/>
          <ac:picMkLst>
            <pc:docMk/>
            <pc:sldMk cId="1010996320" sldId="729"/>
            <ac:picMk id="66" creationId="{E3A71AEF-E4D1-4474-894D-1F2D1D89FBB5}"/>
          </ac:picMkLst>
        </pc:picChg>
        <pc:picChg chg="del mod">
          <ac:chgData name="Josiah" userId="a8f7999c-a358-44d0-a4ac-9433cc6d8817" providerId="ADAL" clId="{7941A860-06BA-43D0-8C6E-E1206F0EF79D}" dt="2021-02-15T17:00:29.737" v="14286" actId="478"/>
          <ac:picMkLst>
            <pc:docMk/>
            <pc:sldMk cId="1010996320" sldId="729"/>
            <ac:picMk id="67" creationId="{847006B1-C5AE-4983-B753-9A732168C047}"/>
          </ac:picMkLst>
        </pc:picChg>
        <pc:picChg chg="del mod">
          <ac:chgData name="Josiah" userId="a8f7999c-a358-44d0-a4ac-9433cc6d8817" providerId="ADAL" clId="{7941A860-06BA-43D0-8C6E-E1206F0EF79D}" dt="2021-02-15T17:00:30.941" v="14287" actId="478"/>
          <ac:picMkLst>
            <pc:docMk/>
            <pc:sldMk cId="1010996320" sldId="729"/>
            <ac:picMk id="69" creationId="{776D0F87-7565-46AC-8B12-CE9D310B295F}"/>
          </ac:picMkLst>
        </pc:picChg>
        <pc:picChg chg="del mod">
          <ac:chgData name="Josiah" userId="a8f7999c-a358-44d0-a4ac-9433cc6d8817" providerId="ADAL" clId="{7941A860-06BA-43D0-8C6E-E1206F0EF79D}" dt="2021-02-15T17:00:31.976" v="14288" actId="478"/>
          <ac:picMkLst>
            <pc:docMk/>
            <pc:sldMk cId="1010996320" sldId="729"/>
            <ac:picMk id="70" creationId="{340A7DA6-8F4C-422A-B3B3-F046B8241667}"/>
          </ac:picMkLst>
        </pc:picChg>
        <pc:picChg chg="del mod">
          <ac:chgData name="Josiah" userId="a8f7999c-a358-44d0-a4ac-9433cc6d8817" providerId="ADAL" clId="{7941A860-06BA-43D0-8C6E-E1206F0EF79D}" dt="2021-02-15T17:00:33.225" v="14289" actId="478"/>
          <ac:picMkLst>
            <pc:docMk/>
            <pc:sldMk cId="1010996320" sldId="729"/>
            <ac:picMk id="71" creationId="{2085DE6E-CCF4-4FD9-9BDE-AA1CC22CE0BA}"/>
          </ac:picMkLst>
        </pc:picChg>
        <pc:picChg chg="del">
          <ac:chgData name="Josiah" userId="a8f7999c-a358-44d0-a4ac-9433cc6d8817" providerId="ADAL" clId="{7941A860-06BA-43D0-8C6E-E1206F0EF79D}" dt="2021-02-15T14:49:58.234" v="13201" actId="478"/>
          <ac:picMkLst>
            <pc:docMk/>
            <pc:sldMk cId="1010996320" sldId="729"/>
            <ac:picMk id="74" creationId="{1716ECF8-9D90-4156-A515-5807D128D56E}"/>
          </ac:picMkLst>
        </pc:picChg>
        <pc:picChg chg="add del mod">
          <ac:chgData name="Josiah" userId="a8f7999c-a358-44d0-a4ac-9433cc6d8817" providerId="ADAL" clId="{7941A860-06BA-43D0-8C6E-E1206F0EF79D}" dt="2021-02-15T19:54:23.797" v="16321" actId="478"/>
          <ac:picMkLst>
            <pc:docMk/>
            <pc:sldMk cId="1010996320" sldId="729"/>
            <ac:picMk id="82" creationId="{4758471B-1387-4969-97C1-CE16B39102A8}"/>
          </ac:picMkLst>
        </pc:picChg>
        <pc:picChg chg="add del mod">
          <ac:chgData name="Josiah" userId="a8f7999c-a358-44d0-a4ac-9433cc6d8817" providerId="ADAL" clId="{7941A860-06BA-43D0-8C6E-E1206F0EF79D}" dt="2021-02-15T19:54:23.797" v="16321" actId="478"/>
          <ac:picMkLst>
            <pc:docMk/>
            <pc:sldMk cId="1010996320" sldId="729"/>
            <ac:picMk id="83" creationId="{CDC1407B-4022-4C89-89B4-E46BE94B83CC}"/>
          </ac:picMkLst>
        </pc:picChg>
        <pc:picChg chg="add del mod">
          <ac:chgData name="Josiah" userId="a8f7999c-a358-44d0-a4ac-9433cc6d8817" providerId="ADAL" clId="{7941A860-06BA-43D0-8C6E-E1206F0EF79D}" dt="2021-02-15T19:54:25.091" v="16322" actId="478"/>
          <ac:picMkLst>
            <pc:docMk/>
            <pc:sldMk cId="1010996320" sldId="729"/>
            <ac:picMk id="84" creationId="{A71546EA-202A-45D7-AD2C-BBFF087DDB37}"/>
          </ac:picMkLst>
        </pc:picChg>
        <pc:picChg chg="del">
          <ac:chgData name="Josiah" userId="a8f7999c-a358-44d0-a4ac-9433cc6d8817" providerId="ADAL" clId="{7941A860-06BA-43D0-8C6E-E1206F0EF79D}" dt="2021-02-15T14:49:58.234" v="13201" actId="478"/>
          <ac:picMkLst>
            <pc:docMk/>
            <pc:sldMk cId="1010996320" sldId="729"/>
            <ac:picMk id="85" creationId="{C7F6A117-A17A-4DE3-A23B-9FF4B58FE6D1}"/>
          </ac:picMkLst>
        </pc:picChg>
        <pc:picChg chg="del">
          <ac:chgData name="Josiah" userId="a8f7999c-a358-44d0-a4ac-9433cc6d8817" providerId="ADAL" clId="{7941A860-06BA-43D0-8C6E-E1206F0EF79D}" dt="2021-02-15T14:49:58.234" v="13201" actId="478"/>
          <ac:picMkLst>
            <pc:docMk/>
            <pc:sldMk cId="1010996320" sldId="729"/>
            <ac:picMk id="88" creationId="{2DB535BE-53A4-4DBF-9636-EE28E7686FDB}"/>
          </ac:picMkLst>
        </pc:picChg>
        <pc:picChg chg="del">
          <ac:chgData name="Josiah" userId="a8f7999c-a358-44d0-a4ac-9433cc6d8817" providerId="ADAL" clId="{7941A860-06BA-43D0-8C6E-E1206F0EF79D}" dt="2021-02-15T14:49:58.234" v="13201" actId="478"/>
          <ac:picMkLst>
            <pc:docMk/>
            <pc:sldMk cId="1010996320" sldId="729"/>
            <ac:picMk id="91" creationId="{844B6CBD-7ADF-4293-816A-7B123A8CDDF6}"/>
          </ac:picMkLst>
        </pc:picChg>
        <pc:picChg chg="del">
          <ac:chgData name="Josiah" userId="a8f7999c-a358-44d0-a4ac-9433cc6d8817" providerId="ADAL" clId="{7941A860-06BA-43D0-8C6E-E1206F0EF79D}" dt="2021-02-15T14:49:58.234" v="13201" actId="478"/>
          <ac:picMkLst>
            <pc:docMk/>
            <pc:sldMk cId="1010996320" sldId="729"/>
            <ac:picMk id="94" creationId="{2681D548-F134-4AFE-A035-2118C1FE340E}"/>
          </ac:picMkLst>
        </pc:picChg>
        <pc:picChg chg="add del mod">
          <ac:chgData name="Josiah" userId="a8f7999c-a358-44d0-a4ac-9433cc6d8817" providerId="ADAL" clId="{7941A860-06BA-43D0-8C6E-E1206F0EF79D}" dt="2021-02-15T19:54:18.141" v="16320" actId="478"/>
          <ac:picMkLst>
            <pc:docMk/>
            <pc:sldMk cId="1010996320" sldId="729"/>
            <ac:picMk id="96" creationId="{E0DCE449-5873-4BF8-A100-CB5BD64B0F22}"/>
          </ac:picMkLst>
        </pc:picChg>
        <pc:picChg chg="del">
          <ac:chgData name="Josiah" userId="a8f7999c-a358-44d0-a4ac-9433cc6d8817" providerId="ADAL" clId="{7941A860-06BA-43D0-8C6E-E1206F0EF79D}" dt="2021-02-15T14:49:58.234" v="13201" actId="478"/>
          <ac:picMkLst>
            <pc:docMk/>
            <pc:sldMk cId="1010996320" sldId="729"/>
            <ac:picMk id="97" creationId="{16CFDD8F-2A4B-4AE4-BA30-BA24FC4A8BD2}"/>
          </ac:picMkLst>
        </pc:picChg>
        <pc:picChg chg="del">
          <ac:chgData name="Josiah" userId="a8f7999c-a358-44d0-a4ac-9433cc6d8817" providerId="ADAL" clId="{7941A860-06BA-43D0-8C6E-E1206F0EF79D}" dt="2021-02-15T14:49:59.974" v="13202" actId="478"/>
          <ac:picMkLst>
            <pc:docMk/>
            <pc:sldMk cId="1010996320" sldId="729"/>
            <ac:picMk id="98" creationId="{1493E8E6-44A8-4AB1-B0FA-919D33A14CC3}"/>
          </ac:picMkLst>
        </pc:picChg>
        <pc:picChg chg="del">
          <ac:chgData name="Josiah" userId="a8f7999c-a358-44d0-a4ac-9433cc6d8817" providerId="ADAL" clId="{7941A860-06BA-43D0-8C6E-E1206F0EF79D}" dt="2021-02-15T14:49:58.234" v="13201" actId="478"/>
          <ac:picMkLst>
            <pc:docMk/>
            <pc:sldMk cId="1010996320" sldId="729"/>
            <ac:picMk id="99" creationId="{B0872EE5-E7D9-48CE-BAD9-9C99471EEC14}"/>
          </ac:picMkLst>
        </pc:picChg>
        <pc:picChg chg="del">
          <ac:chgData name="Josiah" userId="a8f7999c-a358-44d0-a4ac-9433cc6d8817" providerId="ADAL" clId="{7941A860-06BA-43D0-8C6E-E1206F0EF79D}" dt="2021-02-15T14:49:58.234" v="13201" actId="478"/>
          <ac:picMkLst>
            <pc:docMk/>
            <pc:sldMk cId="1010996320" sldId="729"/>
            <ac:picMk id="100" creationId="{EBAB7F0E-6BED-4E16-9F5F-BBF8C51539F3}"/>
          </ac:picMkLst>
        </pc:picChg>
        <pc:picChg chg="del">
          <ac:chgData name="Josiah" userId="a8f7999c-a358-44d0-a4ac-9433cc6d8817" providerId="ADAL" clId="{7941A860-06BA-43D0-8C6E-E1206F0EF79D}" dt="2021-02-15T14:50:01.840" v="13203" actId="478"/>
          <ac:picMkLst>
            <pc:docMk/>
            <pc:sldMk cId="1010996320" sldId="729"/>
            <ac:picMk id="101" creationId="{E15B7A95-7DD2-413D-8B49-183BECF9BF98}"/>
          </ac:picMkLst>
        </pc:picChg>
        <pc:picChg chg="del">
          <ac:chgData name="Josiah" userId="a8f7999c-a358-44d0-a4ac-9433cc6d8817" providerId="ADAL" clId="{7941A860-06BA-43D0-8C6E-E1206F0EF79D}" dt="2021-02-15T14:49:58.234" v="13201" actId="478"/>
          <ac:picMkLst>
            <pc:docMk/>
            <pc:sldMk cId="1010996320" sldId="729"/>
            <ac:picMk id="102" creationId="{79CB6FD0-7440-4430-ADB5-2B07B4A49F8A}"/>
          </ac:picMkLst>
        </pc:picChg>
        <pc:picChg chg="add del mod">
          <ac:chgData name="Josiah" userId="a8f7999c-a358-44d0-a4ac-9433cc6d8817" providerId="ADAL" clId="{7941A860-06BA-43D0-8C6E-E1206F0EF79D}" dt="2021-02-15T16:56:06.294" v="14245"/>
          <ac:picMkLst>
            <pc:docMk/>
            <pc:sldMk cId="1010996320" sldId="729"/>
            <ac:picMk id="106" creationId="{C020D698-0A8E-4613-A845-F3FDAF09F40B}"/>
          </ac:picMkLst>
        </pc:picChg>
        <pc:picChg chg="add del mod">
          <ac:chgData name="Josiah" userId="a8f7999c-a358-44d0-a4ac-9433cc6d8817" providerId="ADAL" clId="{7941A860-06BA-43D0-8C6E-E1206F0EF79D}" dt="2021-02-15T16:56:06.294" v="14245"/>
          <ac:picMkLst>
            <pc:docMk/>
            <pc:sldMk cId="1010996320" sldId="729"/>
            <ac:picMk id="107" creationId="{BF9910E1-453E-4101-9B97-7343F1FB58F9}"/>
          </ac:picMkLst>
        </pc:picChg>
        <pc:picChg chg="add del mod">
          <ac:chgData name="Josiah" userId="a8f7999c-a358-44d0-a4ac-9433cc6d8817" providerId="ADAL" clId="{7941A860-06BA-43D0-8C6E-E1206F0EF79D}" dt="2021-02-15T16:56:06.294" v="14245"/>
          <ac:picMkLst>
            <pc:docMk/>
            <pc:sldMk cId="1010996320" sldId="729"/>
            <ac:picMk id="108" creationId="{F35CCC7F-20DB-48B2-A69D-4E3FBFB3D5DA}"/>
          </ac:picMkLst>
        </pc:picChg>
        <pc:picChg chg="add del mod">
          <ac:chgData name="Josiah" userId="a8f7999c-a358-44d0-a4ac-9433cc6d8817" providerId="ADAL" clId="{7941A860-06BA-43D0-8C6E-E1206F0EF79D}" dt="2021-02-15T16:56:06.294" v="14245"/>
          <ac:picMkLst>
            <pc:docMk/>
            <pc:sldMk cId="1010996320" sldId="729"/>
            <ac:picMk id="109" creationId="{C9A05EE8-0F2D-437F-ABBE-9DC1615F37E0}"/>
          </ac:picMkLst>
        </pc:picChg>
        <pc:picChg chg="add del mod">
          <ac:chgData name="Josiah" userId="a8f7999c-a358-44d0-a4ac-9433cc6d8817" providerId="ADAL" clId="{7941A860-06BA-43D0-8C6E-E1206F0EF79D}" dt="2021-02-15T16:56:06.294" v="14245"/>
          <ac:picMkLst>
            <pc:docMk/>
            <pc:sldMk cId="1010996320" sldId="729"/>
            <ac:picMk id="110" creationId="{2BCD7676-DD5F-4D05-81EC-38222ABC584A}"/>
          </ac:picMkLst>
        </pc:picChg>
        <pc:picChg chg="add del mod">
          <ac:chgData name="Josiah" userId="a8f7999c-a358-44d0-a4ac-9433cc6d8817" providerId="ADAL" clId="{7941A860-06BA-43D0-8C6E-E1206F0EF79D}" dt="2021-02-15T16:56:06.294" v="14245"/>
          <ac:picMkLst>
            <pc:docMk/>
            <pc:sldMk cId="1010996320" sldId="729"/>
            <ac:picMk id="111" creationId="{0A1A715E-8E86-47FF-BB6B-B6A428617D66}"/>
          </ac:picMkLst>
        </pc:picChg>
        <pc:picChg chg="add mod">
          <ac:chgData name="Josiah" userId="a8f7999c-a358-44d0-a4ac-9433cc6d8817" providerId="ADAL" clId="{7941A860-06BA-43D0-8C6E-E1206F0EF79D}" dt="2021-02-15T17:00:22.057" v="14285" actId="1076"/>
          <ac:picMkLst>
            <pc:docMk/>
            <pc:sldMk cId="1010996320" sldId="729"/>
            <ac:picMk id="115" creationId="{FCC39B52-4675-442B-A710-F1E4D8430216}"/>
          </ac:picMkLst>
        </pc:picChg>
        <pc:picChg chg="add del mod">
          <ac:chgData name="Josiah" userId="a8f7999c-a358-44d0-a4ac-9433cc6d8817" providerId="ADAL" clId="{7941A860-06BA-43D0-8C6E-E1206F0EF79D}" dt="2021-02-15T19:54:18.141" v="16320" actId="478"/>
          <ac:picMkLst>
            <pc:docMk/>
            <pc:sldMk cId="1010996320" sldId="729"/>
            <ac:picMk id="116" creationId="{CA79CE20-4A54-4B0C-A646-D805496B22ED}"/>
          </ac:picMkLst>
        </pc:picChg>
        <pc:picChg chg="add del mod">
          <ac:chgData name="Josiah" userId="a8f7999c-a358-44d0-a4ac-9433cc6d8817" providerId="ADAL" clId="{7941A860-06BA-43D0-8C6E-E1206F0EF79D}" dt="2021-02-15T16:57:37.502" v="14258" actId="478"/>
          <ac:picMkLst>
            <pc:docMk/>
            <pc:sldMk cId="1010996320" sldId="729"/>
            <ac:picMk id="117" creationId="{849AE768-F697-4EE9-950B-F2C3CC06D1C5}"/>
          </ac:picMkLst>
        </pc:picChg>
        <pc:picChg chg="add del mod">
          <ac:chgData name="Josiah" userId="a8f7999c-a358-44d0-a4ac-9433cc6d8817" providerId="ADAL" clId="{7941A860-06BA-43D0-8C6E-E1206F0EF79D}" dt="2021-02-15T16:57:38.574" v="14259" actId="478"/>
          <ac:picMkLst>
            <pc:docMk/>
            <pc:sldMk cId="1010996320" sldId="729"/>
            <ac:picMk id="118" creationId="{1FD99A92-4FFE-4286-9834-D030BDB96892}"/>
          </ac:picMkLst>
        </pc:picChg>
        <pc:picChg chg="add del mod">
          <ac:chgData name="Josiah" userId="a8f7999c-a358-44d0-a4ac-9433cc6d8817" providerId="ADAL" clId="{7941A860-06BA-43D0-8C6E-E1206F0EF79D}" dt="2021-02-15T19:54:18.141" v="16320" actId="478"/>
          <ac:picMkLst>
            <pc:docMk/>
            <pc:sldMk cId="1010996320" sldId="729"/>
            <ac:picMk id="119" creationId="{E9A44B17-D58E-4F00-A268-155791B7E31A}"/>
          </ac:picMkLst>
        </pc:picChg>
        <pc:picChg chg="add del mod">
          <ac:chgData name="Josiah" userId="a8f7999c-a358-44d0-a4ac-9433cc6d8817" providerId="ADAL" clId="{7941A860-06BA-43D0-8C6E-E1206F0EF79D}" dt="2021-02-15T16:57:36.318" v="14257" actId="478"/>
          <ac:picMkLst>
            <pc:docMk/>
            <pc:sldMk cId="1010996320" sldId="729"/>
            <ac:picMk id="120" creationId="{09E1CF88-E76C-4C11-A787-0B498A5B0B55}"/>
          </ac:picMkLst>
        </pc:picChg>
        <pc:picChg chg="mod">
          <ac:chgData name="Josiah" userId="a8f7999c-a358-44d0-a4ac-9433cc6d8817" providerId="ADAL" clId="{7941A860-06BA-43D0-8C6E-E1206F0EF79D}" dt="2021-02-15T16:57:11.766" v="14252"/>
          <ac:picMkLst>
            <pc:docMk/>
            <pc:sldMk cId="1010996320" sldId="729"/>
            <ac:picMk id="122" creationId="{4CEFAF48-D894-44F3-AC85-75222ADDEC06}"/>
          </ac:picMkLst>
        </pc:picChg>
        <pc:picChg chg="mod">
          <ac:chgData name="Josiah" userId="a8f7999c-a358-44d0-a4ac-9433cc6d8817" providerId="ADAL" clId="{7941A860-06BA-43D0-8C6E-E1206F0EF79D}" dt="2021-02-15T16:57:11.766" v="14252"/>
          <ac:picMkLst>
            <pc:docMk/>
            <pc:sldMk cId="1010996320" sldId="729"/>
            <ac:picMk id="125" creationId="{D276DFD0-E980-4717-844B-0B2937CAB980}"/>
          </ac:picMkLst>
        </pc:picChg>
        <pc:picChg chg="mod">
          <ac:chgData name="Josiah" userId="a8f7999c-a358-44d0-a4ac-9433cc6d8817" providerId="ADAL" clId="{7941A860-06BA-43D0-8C6E-E1206F0EF79D}" dt="2021-02-15T16:57:11.766" v="14252"/>
          <ac:picMkLst>
            <pc:docMk/>
            <pc:sldMk cId="1010996320" sldId="729"/>
            <ac:picMk id="128" creationId="{A778CF09-864C-4C38-9E25-41E403C014DE}"/>
          </ac:picMkLst>
        </pc:picChg>
        <pc:picChg chg="mod">
          <ac:chgData name="Josiah" userId="a8f7999c-a358-44d0-a4ac-9433cc6d8817" providerId="ADAL" clId="{7941A860-06BA-43D0-8C6E-E1206F0EF79D}" dt="2021-02-15T16:57:11.766" v="14252"/>
          <ac:picMkLst>
            <pc:docMk/>
            <pc:sldMk cId="1010996320" sldId="729"/>
            <ac:picMk id="133" creationId="{3246652F-BFD3-4E6C-9A86-021057A737E0}"/>
          </ac:picMkLst>
        </pc:picChg>
        <pc:picChg chg="mod">
          <ac:chgData name="Josiah" userId="a8f7999c-a358-44d0-a4ac-9433cc6d8817" providerId="ADAL" clId="{7941A860-06BA-43D0-8C6E-E1206F0EF79D}" dt="2021-02-15T16:57:11.766" v="14252"/>
          <ac:picMkLst>
            <pc:docMk/>
            <pc:sldMk cId="1010996320" sldId="729"/>
            <ac:picMk id="138" creationId="{06A9F6B6-D4AB-471B-9A2D-8BE29F97695C}"/>
          </ac:picMkLst>
        </pc:picChg>
        <pc:picChg chg="mod">
          <ac:chgData name="Josiah" userId="a8f7999c-a358-44d0-a4ac-9433cc6d8817" providerId="ADAL" clId="{7941A860-06BA-43D0-8C6E-E1206F0EF79D}" dt="2021-02-15T16:57:11.766" v="14252"/>
          <ac:picMkLst>
            <pc:docMk/>
            <pc:sldMk cId="1010996320" sldId="729"/>
            <ac:picMk id="142" creationId="{63BC03E4-E04D-488D-AAC3-99F26B3693A8}"/>
          </ac:picMkLst>
        </pc:picChg>
      </pc:sldChg>
      <pc:sldChg chg="add del">
        <pc:chgData name="Josiah" userId="a8f7999c-a358-44d0-a4ac-9433cc6d8817" providerId="ADAL" clId="{7941A860-06BA-43D0-8C6E-E1206F0EF79D}" dt="2021-02-15T14:51:11.472" v="13218"/>
        <pc:sldMkLst>
          <pc:docMk/>
          <pc:sldMk cId="164661839" sldId="730"/>
        </pc:sldMkLst>
      </pc:sldChg>
      <pc:sldChg chg="addSp delSp modSp add mod ord modNotesTx">
        <pc:chgData name="Josiah" userId="a8f7999c-a358-44d0-a4ac-9433cc6d8817" providerId="ADAL" clId="{7941A860-06BA-43D0-8C6E-E1206F0EF79D}" dt="2021-02-15T20:15:52.767" v="17135" actId="20577"/>
        <pc:sldMkLst>
          <pc:docMk/>
          <pc:sldMk cId="340211465" sldId="730"/>
        </pc:sldMkLst>
        <pc:spChg chg="mod">
          <ac:chgData name="Josiah" userId="a8f7999c-a358-44d0-a4ac-9433cc6d8817" providerId="ADAL" clId="{7941A860-06BA-43D0-8C6E-E1206F0EF79D}" dt="2021-02-15T20:15:24.331" v="17095" actId="20577"/>
          <ac:spMkLst>
            <pc:docMk/>
            <pc:sldMk cId="340211465" sldId="730"/>
            <ac:spMk id="3" creationId="{229BBBAC-FDB4-4AEE-8A30-333D898D14FF}"/>
          </ac:spMkLst>
        </pc:spChg>
        <pc:spChg chg="mod">
          <ac:chgData name="Josiah" userId="a8f7999c-a358-44d0-a4ac-9433cc6d8817" providerId="ADAL" clId="{7941A860-06BA-43D0-8C6E-E1206F0EF79D}" dt="2021-02-15T20:15:52.767" v="17135" actId="20577"/>
          <ac:spMkLst>
            <pc:docMk/>
            <pc:sldMk cId="340211465" sldId="730"/>
            <ac:spMk id="4" creationId="{E5DD2081-11A5-479F-A5BB-477D889173DE}"/>
          </ac:spMkLst>
        </pc:spChg>
        <pc:spChg chg="add del mod">
          <ac:chgData name="Josiah" userId="a8f7999c-a358-44d0-a4ac-9433cc6d8817" providerId="ADAL" clId="{7941A860-06BA-43D0-8C6E-E1206F0EF79D}" dt="2021-02-15T15:00:50.331" v="13348"/>
          <ac:spMkLst>
            <pc:docMk/>
            <pc:sldMk cId="340211465" sldId="730"/>
            <ac:spMk id="67" creationId="{EF60C77F-2DE1-44AC-9DD2-588CC6A1EA0D}"/>
          </ac:spMkLst>
        </pc:spChg>
        <pc:spChg chg="mod">
          <ac:chgData name="Josiah" userId="a8f7999c-a358-44d0-a4ac-9433cc6d8817" providerId="ADAL" clId="{7941A860-06BA-43D0-8C6E-E1206F0EF79D}" dt="2021-02-15T15:10:14.592" v="13509" actId="1076"/>
          <ac:spMkLst>
            <pc:docMk/>
            <pc:sldMk cId="340211465" sldId="730"/>
            <ac:spMk id="72" creationId="{AD8FA317-508E-46F9-A618-EE6FA99E08AD}"/>
          </ac:spMkLst>
        </pc:spChg>
        <pc:spChg chg="mod">
          <ac:chgData name="Josiah" userId="a8f7999c-a358-44d0-a4ac-9433cc6d8817" providerId="ADAL" clId="{7941A860-06BA-43D0-8C6E-E1206F0EF79D}" dt="2021-02-15T15:04:57.794" v="13417" actId="1076"/>
          <ac:spMkLst>
            <pc:docMk/>
            <pc:sldMk cId="340211465" sldId="730"/>
            <ac:spMk id="75" creationId="{43C84186-BEDA-40BB-9555-A3374DC038F3}"/>
          </ac:spMkLst>
        </pc:spChg>
        <pc:spChg chg="mod">
          <ac:chgData name="Josiah" userId="a8f7999c-a358-44d0-a4ac-9433cc6d8817" providerId="ADAL" clId="{7941A860-06BA-43D0-8C6E-E1206F0EF79D}" dt="2021-02-15T15:04:57.794" v="13417" actId="1076"/>
          <ac:spMkLst>
            <pc:docMk/>
            <pc:sldMk cId="340211465" sldId="730"/>
            <ac:spMk id="76" creationId="{2A8EDABC-B90A-418D-8AE3-630A48DFF11D}"/>
          </ac:spMkLst>
        </pc:spChg>
        <pc:spChg chg="add mod">
          <ac:chgData name="Josiah" userId="a8f7999c-a358-44d0-a4ac-9433cc6d8817" providerId="ADAL" clId="{7941A860-06BA-43D0-8C6E-E1206F0EF79D}" dt="2021-02-15T15:04:57.794" v="13417" actId="1076"/>
          <ac:spMkLst>
            <pc:docMk/>
            <pc:sldMk cId="340211465" sldId="730"/>
            <ac:spMk id="82" creationId="{D322C803-8234-4BAF-9510-48C3D34AC09A}"/>
          </ac:spMkLst>
        </pc:spChg>
        <pc:spChg chg="add mod">
          <ac:chgData name="Josiah" userId="a8f7999c-a358-44d0-a4ac-9433cc6d8817" providerId="ADAL" clId="{7941A860-06BA-43D0-8C6E-E1206F0EF79D}" dt="2021-02-15T15:09:59.981" v="13507" actId="1076"/>
          <ac:spMkLst>
            <pc:docMk/>
            <pc:sldMk cId="340211465" sldId="730"/>
            <ac:spMk id="84" creationId="{B246854D-513B-4FD9-B084-3635BE702AC2}"/>
          </ac:spMkLst>
        </pc:spChg>
        <pc:spChg chg="mod">
          <ac:chgData name="Josiah" userId="a8f7999c-a358-44d0-a4ac-9433cc6d8817" providerId="ADAL" clId="{7941A860-06BA-43D0-8C6E-E1206F0EF79D}" dt="2021-02-15T15:04:57.794" v="13417" actId="1076"/>
          <ac:spMkLst>
            <pc:docMk/>
            <pc:sldMk cId="340211465" sldId="730"/>
            <ac:spMk id="86" creationId="{69BC763B-B8D0-4133-B801-8D9B2C60A5F8}"/>
          </ac:spMkLst>
        </pc:spChg>
        <pc:spChg chg="mod">
          <ac:chgData name="Josiah" userId="a8f7999c-a358-44d0-a4ac-9433cc6d8817" providerId="ADAL" clId="{7941A860-06BA-43D0-8C6E-E1206F0EF79D}" dt="2021-02-15T15:04:57.794" v="13417" actId="1076"/>
          <ac:spMkLst>
            <pc:docMk/>
            <pc:sldMk cId="340211465" sldId="730"/>
            <ac:spMk id="87" creationId="{3E7309D0-3563-414A-80C0-263CE50434E4}"/>
          </ac:spMkLst>
        </pc:spChg>
        <pc:spChg chg="mod">
          <ac:chgData name="Josiah" userId="a8f7999c-a358-44d0-a4ac-9433cc6d8817" providerId="ADAL" clId="{7941A860-06BA-43D0-8C6E-E1206F0EF79D}" dt="2021-02-15T15:04:57.794" v="13417" actId="1076"/>
          <ac:spMkLst>
            <pc:docMk/>
            <pc:sldMk cId="340211465" sldId="730"/>
            <ac:spMk id="89" creationId="{E5542861-ABD1-4125-BDE7-15E644627A73}"/>
          </ac:spMkLst>
        </pc:spChg>
        <pc:spChg chg="mod">
          <ac:chgData name="Josiah" userId="a8f7999c-a358-44d0-a4ac-9433cc6d8817" providerId="ADAL" clId="{7941A860-06BA-43D0-8C6E-E1206F0EF79D}" dt="2021-02-15T15:04:57.794" v="13417" actId="1076"/>
          <ac:spMkLst>
            <pc:docMk/>
            <pc:sldMk cId="340211465" sldId="730"/>
            <ac:spMk id="92" creationId="{55E59E8E-53C1-41BD-B770-8F08A5FCFE4A}"/>
          </ac:spMkLst>
        </pc:spChg>
        <pc:spChg chg="mod">
          <ac:chgData name="Josiah" userId="a8f7999c-a358-44d0-a4ac-9433cc6d8817" providerId="ADAL" clId="{7941A860-06BA-43D0-8C6E-E1206F0EF79D}" dt="2021-02-15T15:04:57.794" v="13417" actId="1076"/>
          <ac:spMkLst>
            <pc:docMk/>
            <pc:sldMk cId="340211465" sldId="730"/>
            <ac:spMk id="93" creationId="{47F77A91-6606-435B-957E-FCCB773A2079}"/>
          </ac:spMkLst>
        </pc:spChg>
        <pc:spChg chg="del">
          <ac:chgData name="Josiah" userId="a8f7999c-a358-44d0-a4ac-9433cc6d8817" providerId="ADAL" clId="{7941A860-06BA-43D0-8C6E-E1206F0EF79D}" dt="2021-02-15T14:56:33.518" v="13292" actId="478"/>
          <ac:spMkLst>
            <pc:docMk/>
            <pc:sldMk cId="340211465" sldId="730"/>
            <ac:spMk id="95" creationId="{55FEE2DA-C97D-4F0F-8569-E21EC10AFC2C}"/>
          </ac:spMkLst>
        </pc:spChg>
        <pc:spChg chg="add mod">
          <ac:chgData name="Josiah" userId="a8f7999c-a358-44d0-a4ac-9433cc6d8817" providerId="ADAL" clId="{7941A860-06BA-43D0-8C6E-E1206F0EF79D}" dt="2021-02-15T15:09:59.981" v="13507" actId="1076"/>
          <ac:spMkLst>
            <pc:docMk/>
            <pc:sldMk cId="340211465" sldId="730"/>
            <ac:spMk id="104" creationId="{48706CC4-970D-4271-BAC8-C50D301E4E5D}"/>
          </ac:spMkLst>
        </pc:spChg>
        <pc:spChg chg="add mod">
          <ac:chgData name="Josiah" userId="a8f7999c-a358-44d0-a4ac-9433cc6d8817" providerId="ADAL" clId="{7941A860-06BA-43D0-8C6E-E1206F0EF79D}" dt="2021-02-15T15:09:59.981" v="13507" actId="1076"/>
          <ac:spMkLst>
            <pc:docMk/>
            <pc:sldMk cId="340211465" sldId="730"/>
            <ac:spMk id="106" creationId="{227A7097-0814-4822-9127-CD67C19B68A0}"/>
          </ac:spMkLst>
        </pc:spChg>
        <pc:spChg chg="add mod">
          <ac:chgData name="Josiah" userId="a8f7999c-a358-44d0-a4ac-9433cc6d8817" providerId="ADAL" clId="{7941A860-06BA-43D0-8C6E-E1206F0EF79D}" dt="2021-02-15T15:07:09.113" v="13454" actId="164"/>
          <ac:spMkLst>
            <pc:docMk/>
            <pc:sldMk cId="340211465" sldId="730"/>
            <ac:spMk id="110" creationId="{A1217728-2EA3-44A3-B3FC-5DFC76CF898D}"/>
          </ac:spMkLst>
        </pc:spChg>
        <pc:spChg chg="add mod">
          <ac:chgData name="Josiah" userId="a8f7999c-a358-44d0-a4ac-9433cc6d8817" providerId="ADAL" clId="{7941A860-06BA-43D0-8C6E-E1206F0EF79D}" dt="2021-02-15T15:09:59.981" v="13507" actId="1076"/>
          <ac:spMkLst>
            <pc:docMk/>
            <pc:sldMk cId="340211465" sldId="730"/>
            <ac:spMk id="111" creationId="{00EC1F11-5C7D-4203-9576-E5DA5A131416}"/>
          </ac:spMkLst>
        </pc:spChg>
        <pc:spChg chg="add mod">
          <ac:chgData name="Josiah" userId="a8f7999c-a358-44d0-a4ac-9433cc6d8817" providerId="ADAL" clId="{7941A860-06BA-43D0-8C6E-E1206F0EF79D}" dt="2021-02-15T15:09:59.981" v="13507" actId="1076"/>
          <ac:spMkLst>
            <pc:docMk/>
            <pc:sldMk cId="340211465" sldId="730"/>
            <ac:spMk id="113" creationId="{C07A6546-C7B7-44BD-9F97-18B8BE920DC2}"/>
          </ac:spMkLst>
        </pc:spChg>
        <pc:grpChg chg="add mod">
          <ac:chgData name="Josiah" userId="a8f7999c-a358-44d0-a4ac-9433cc6d8817" providerId="ADAL" clId="{7941A860-06BA-43D0-8C6E-E1206F0EF79D}" dt="2021-02-15T15:09:59.981" v="13507" actId="1076"/>
          <ac:grpSpMkLst>
            <pc:docMk/>
            <pc:sldMk cId="340211465" sldId="730"/>
            <ac:grpSpMk id="2" creationId="{130F71A1-A352-4745-A589-B63A0C42EC35}"/>
          </ac:grpSpMkLst>
        </pc:grpChg>
        <pc:grpChg chg="mod">
          <ac:chgData name="Josiah" userId="a8f7999c-a358-44d0-a4ac-9433cc6d8817" providerId="ADAL" clId="{7941A860-06BA-43D0-8C6E-E1206F0EF79D}" dt="2021-02-15T14:58:59.286" v="13343" actId="1076"/>
          <ac:grpSpMkLst>
            <pc:docMk/>
            <pc:sldMk cId="340211465" sldId="730"/>
            <ac:grpSpMk id="61" creationId="{7E1F2A37-A07D-44E1-81D5-597645388ACE}"/>
          </ac:grpSpMkLst>
        </pc:grpChg>
        <pc:picChg chg="add mod">
          <ac:chgData name="Josiah" userId="a8f7999c-a358-44d0-a4ac-9433cc6d8817" providerId="ADAL" clId="{7941A860-06BA-43D0-8C6E-E1206F0EF79D}" dt="2021-02-15T15:09:59.981" v="13507" actId="1076"/>
          <ac:picMkLst>
            <pc:docMk/>
            <pc:sldMk cId="340211465" sldId="730"/>
            <ac:picMk id="6" creationId="{93776A82-6462-472C-B685-3D65CAAC2C87}"/>
          </ac:picMkLst>
        </pc:picChg>
        <pc:picChg chg="add mod">
          <ac:chgData name="Josiah" userId="a8f7999c-a358-44d0-a4ac-9433cc6d8817" providerId="ADAL" clId="{7941A860-06BA-43D0-8C6E-E1206F0EF79D}" dt="2021-02-15T15:04:57.794" v="13417" actId="1076"/>
          <ac:picMkLst>
            <pc:docMk/>
            <pc:sldMk cId="340211465" sldId="730"/>
            <ac:picMk id="47" creationId="{0AABCFDA-8B01-4852-93D8-1B2E74928F5E}"/>
          </ac:picMkLst>
        </pc:picChg>
        <pc:picChg chg="add mod">
          <ac:chgData name="Josiah" userId="a8f7999c-a358-44d0-a4ac-9433cc6d8817" providerId="ADAL" clId="{7941A860-06BA-43D0-8C6E-E1206F0EF79D}" dt="2021-02-15T15:10:09.617" v="13508" actId="1076"/>
          <ac:picMkLst>
            <pc:docMk/>
            <pc:sldMk cId="340211465" sldId="730"/>
            <ac:picMk id="49" creationId="{254FCD5B-74DB-42E0-AAD3-AB379FF029B2}"/>
          </ac:picMkLst>
        </pc:picChg>
        <pc:picChg chg="add mod">
          <ac:chgData name="Josiah" userId="a8f7999c-a358-44d0-a4ac-9433cc6d8817" providerId="ADAL" clId="{7941A860-06BA-43D0-8C6E-E1206F0EF79D}" dt="2021-02-15T15:04:57.794" v="13417" actId="1076"/>
          <ac:picMkLst>
            <pc:docMk/>
            <pc:sldMk cId="340211465" sldId="730"/>
            <ac:picMk id="50" creationId="{1CB39C2E-211B-4801-9742-DAB46940055E}"/>
          </ac:picMkLst>
        </pc:picChg>
        <pc:picChg chg="add mod">
          <ac:chgData name="Josiah" userId="a8f7999c-a358-44d0-a4ac-9433cc6d8817" providerId="ADAL" clId="{7941A860-06BA-43D0-8C6E-E1206F0EF79D}" dt="2021-02-15T15:05:31.532" v="13430" actId="1076"/>
          <ac:picMkLst>
            <pc:docMk/>
            <pc:sldMk cId="340211465" sldId="730"/>
            <ac:picMk id="51" creationId="{8CB45C5E-2F1F-4962-B4CC-F58343F41762}"/>
          </ac:picMkLst>
        </pc:picChg>
        <pc:picChg chg="add mod">
          <ac:chgData name="Josiah" userId="a8f7999c-a358-44d0-a4ac-9433cc6d8817" providerId="ADAL" clId="{7941A860-06BA-43D0-8C6E-E1206F0EF79D}" dt="2021-02-15T15:04:57.794" v="13417" actId="1076"/>
          <ac:picMkLst>
            <pc:docMk/>
            <pc:sldMk cId="340211465" sldId="730"/>
            <ac:picMk id="63" creationId="{DC4E041F-1B8D-431A-AEB6-26F0F2712F4B}"/>
          </ac:picMkLst>
        </pc:picChg>
        <pc:picChg chg="add mod">
          <ac:chgData name="Josiah" userId="a8f7999c-a358-44d0-a4ac-9433cc6d8817" providerId="ADAL" clId="{7941A860-06BA-43D0-8C6E-E1206F0EF79D}" dt="2021-02-15T15:08:30.477" v="13469" actId="1076"/>
          <ac:picMkLst>
            <pc:docMk/>
            <pc:sldMk cId="340211465" sldId="730"/>
            <ac:picMk id="65" creationId="{528C1714-3B21-472B-B4D7-4C4A193251BD}"/>
          </ac:picMkLst>
        </pc:picChg>
        <pc:picChg chg="add mod">
          <ac:chgData name="Josiah" userId="a8f7999c-a358-44d0-a4ac-9433cc6d8817" providerId="ADAL" clId="{7941A860-06BA-43D0-8C6E-E1206F0EF79D}" dt="2021-02-15T15:08:26.952" v="13468" actId="1076"/>
          <ac:picMkLst>
            <pc:docMk/>
            <pc:sldMk cId="340211465" sldId="730"/>
            <ac:picMk id="66" creationId="{F7FCDD0C-6E77-4F26-8B1B-CC3571D4431C}"/>
          </ac:picMkLst>
        </pc:picChg>
        <pc:picChg chg="add mod">
          <ac:chgData name="Josiah" userId="a8f7999c-a358-44d0-a4ac-9433cc6d8817" providerId="ADAL" clId="{7941A860-06BA-43D0-8C6E-E1206F0EF79D}" dt="2021-02-15T15:05:33.226" v="13431" actId="1076"/>
          <ac:picMkLst>
            <pc:docMk/>
            <pc:sldMk cId="340211465" sldId="730"/>
            <ac:picMk id="68" creationId="{C9BB1F12-2828-4A1B-B2C5-963FF52795B3}"/>
          </ac:picMkLst>
        </pc:picChg>
        <pc:picChg chg="add mod">
          <ac:chgData name="Josiah" userId="a8f7999c-a358-44d0-a4ac-9433cc6d8817" providerId="ADAL" clId="{7941A860-06BA-43D0-8C6E-E1206F0EF79D}" dt="2021-02-15T15:04:57.794" v="13417" actId="1076"/>
          <ac:picMkLst>
            <pc:docMk/>
            <pc:sldMk cId="340211465" sldId="730"/>
            <ac:picMk id="69" creationId="{243AC0D7-E645-42A0-BFB2-519CF62E409B}"/>
          </ac:picMkLst>
        </pc:picChg>
        <pc:picChg chg="add mod">
          <ac:chgData name="Josiah" userId="a8f7999c-a358-44d0-a4ac-9433cc6d8817" providerId="ADAL" clId="{7941A860-06BA-43D0-8C6E-E1206F0EF79D}" dt="2021-02-15T15:05:35.198" v="13432" actId="1076"/>
          <ac:picMkLst>
            <pc:docMk/>
            <pc:sldMk cId="340211465" sldId="730"/>
            <ac:picMk id="70" creationId="{AC7169DF-06C9-46A3-B731-EAEE01616B42}"/>
          </ac:picMkLst>
        </pc:picChg>
        <pc:picChg chg="add mod">
          <ac:chgData name="Josiah" userId="a8f7999c-a358-44d0-a4ac-9433cc6d8817" providerId="ADAL" clId="{7941A860-06BA-43D0-8C6E-E1206F0EF79D}" dt="2021-02-15T15:08:23.872" v="13467" actId="1076"/>
          <ac:picMkLst>
            <pc:docMk/>
            <pc:sldMk cId="340211465" sldId="730"/>
            <ac:picMk id="71" creationId="{365BBF5E-8A8E-4378-B646-B1753873BAA9}"/>
          </ac:picMkLst>
        </pc:picChg>
        <pc:picChg chg="add mod">
          <ac:chgData name="Josiah" userId="a8f7999c-a358-44d0-a4ac-9433cc6d8817" providerId="ADAL" clId="{7941A860-06BA-43D0-8C6E-E1206F0EF79D}" dt="2021-02-15T15:04:57.794" v="13417" actId="1076"/>
          <ac:picMkLst>
            <pc:docMk/>
            <pc:sldMk cId="340211465" sldId="730"/>
            <ac:picMk id="73" creationId="{47F47CED-9166-4F79-8576-9F0CC7FA5EA3}"/>
          </ac:picMkLst>
        </pc:picChg>
        <pc:picChg chg="del">
          <ac:chgData name="Josiah" userId="a8f7999c-a358-44d0-a4ac-9433cc6d8817" providerId="ADAL" clId="{7941A860-06BA-43D0-8C6E-E1206F0EF79D}" dt="2021-02-15T14:52:02.164" v="13228" actId="478"/>
          <ac:picMkLst>
            <pc:docMk/>
            <pc:sldMk cId="340211465" sldId="730"/>
            <ac:picMk id="74" creationId="{1716ECF8-9D90-4156-A515-5807D128D56E}"/>
          </ac:picMkLst>
        </pc:picChg>
        <pc:picChg chg="add mod">
          <ac:chgData name="Josiah" userId="a8f7999c-a358-44d0-a4ac-9433cc6d8817" providerId="ADAL" clId="{7941A860-06BA-43D0-8C6E-E1206F0EF79D}" dt="2021-02-15T15:08:46.628" v="13476" actId="1076"/>
          <ac:picMkLst>
            <pc:docMk/>
            <pc:sldMk cId="340211465" sldId="730"/>
            <ac:picMk id="77" creationId="{98B4B2D0-5783-42AE-B40E-C8A9309AEB78}"/>
          </ac:picMkLst>
        </pc:picChg>
        <pc:picChg chg="add mod">
          <ac:chgData name="Josiah" userId="a8f7999c-a358-44d0-a4ac-9433cc6d8817" providerId="ADAL" clId="{7941A860-06BA-43D0-8C6E-E1206F0EF79D}" dt="2021-02-15T15:08:56.682" v="13480" actId="1076"/>
          <ac:picMkLst>
            <pc:docMk/>
            <pc:sldMk cId="340211465" sldId="730"/>
            <ac:picMk id="80" creationId="{AFBB9371-0B71-44FC-8B7A-B70DD37CD06D}"/>
          </ac:picMkLst>
        </pc:picChg>
        <pc:picChg chg="add mod">
          <ac:chgData name="Josiah" userId="a8f7999c-a358-44d0-a4ac-9433cc6d8817" providerId="ADAL" clId="{7941A860-06BA-43D0-8C6E-E1206F0EF79D}" dt="2021-02-15T15:08:54.294" v="13479" actId="1076"/>
          <ac:picMkLst>
            <pc:docMk/>
            <pc:sldMk cId="340211465" sldId="730"/>
            <ac:picMk id="81" creationId="{03CDC67D-5051-4814-99A2-A597BFAE69B3}"/>
          </ac:picMkLst>
        </pc:picChg>
        <pc:picChg chg="add mod">
          <ac:chgData name="Josiah" userId="a8f7999c-a358-44d0-a4ac-9433cc6d8817" providerId="ADAL" clId="{7941A860-06BA-43D0-8C6E-E1206F0EF79D}" dt="2021-02-15T15:09:59.981" v="13507" actId="1076"/>
          <ac:picMkLst>
            <pc:docMk/>
            <pc:sldMk cId="340211465" sldId="730"/>
            <ac:picMk id="83" creationId="{AFF4D063-012A-4431-9B31-17FB780F88E9}"/>
          </ac:picMkLst>
        </pc:picChg>
        <pc:picChg chg="del">
          <ac:chgData name="Josiah" userId="a8f7999c-a358-44d0-a4ac-9433cc6d8817" providerId="ADAL" clId="{7941A860-06BA-43D0-8C6E-E1206F0EF79D}" dt="2021-02-15T14:52:03.684" v="13229" actId="478"/>
          <ac:picMkLst>
            <pc:docMk/>
            <pc:sldMk cId="340211465" sldId="730"/>
            <ac:picMk id="85" creationId="{C7F6A117-A17A-4DE3-A23B-9FF4B58FE6D1}"/>
          </ac:picMkLst>
        </pc:picChg>
        <pc:picChg chg="del">
          <ac:chgData name="Josiah" userId="a8f7999c-a358-44d0-a4ac-9433cc6d8817" providerId="ADAL" clId="{7941A860-06BA-43D0-8C6E-E1206F0EF79D}" dt="2021-02-15T14:52:04.932" v="13230" actId="478"/>
          <ac:picMkLst>
            <pc:docMk/>
            <pc:sldMk cId="340211465" sldId="730"/>
            <ac:picMk id="88" creationId="{2DB535BE-53A4-4DBF-9636-EE28E7686FDB}"/>
          </ac:picMkLst>
        </pc:picChg>
        <pc:picChg chg="add mod">
          <ac:chgData name="Josiah" userId="a8f7999c-a358-44d0-a4ac-9433cc6d8817" providerId="ADAL" clId="{7941A860-06BA-43D0-8C6E-E1206F0EF79D}" dt="2021-02-15T15:11:19.317" v="13510" actId="1076"/>
          <ac:picMkLst>
            <pc:docMk/>
            <pc:sldMk cId="340211465" sldId="730"/>
            <ac:picMk id="90" creationId="{72643601-7413-4726-B5E7-63F99D6D0AB0}"/>
          </ac:picMkLst>
        </pc:picChg>
        <pc:picChg chg="del">
          <ac:chgData name="Josiah" userId="a8f7999c-a358-44d0-a4ac-9433cc6d8817" providerId="ADAL" clId="{7941A860-06BA-43D0-8C6E-E1206F0EF79D}" dt="2021-02-15T14:52:06.460" v="13231" actId="478"/>
          <ac:picMkLst>
            <pc:docMk/>
            <pc:sldMk cId="340211465" sldId="730"/>
            <ac:picMk id="91" creationId="{844B6CBD-7ADF-4293-816A-7B123A8CDDF6}"/>
          </ac:picMkLst>
        </pc:picChg>
        <pc:picChg chg="del">
          <ac:chgData name="Josiah" userId="a8f7999c-a358-44d0-a4ac-9433cc6d8817" providerId="ADAL" clId="{7941A860-06BA-43D0-8C6E-E1206F0EF79D}" dt="2021-02-15T14:56:33.518" v="13292" actId="478"/>
          <ac:picMkLst>
            <pc:docMk/>
            <pc:sldMk cId="340211465" sldId="730"/>
            <ac:picMk id="94" creationId="{2681D548-F134-4AFE-A035-2118C1FE340E}"/>
          </ac:picMkLst>
        </pc:picChg>
        <pc:picChg chg="add mod">
          <ac:chgData name="Josiah" userId="a8f7999c-a358-44d0-a4ac-9433cc6d8817" providerId="ADAL" clId="{7941A860-06BA-43D0-8C6E-E1206F0EF79D}" dt="2021-02-15T15:09:59.981" v="13507" actId="1076"/>
          <ac:picMkLst>
            <pc:docMk/>
            <pc:sldMk cId="340211465" sldId="730"/>
            <ac:picMk id="96" creationId="{A46A7498-BAC6-4610-9F64-12DA8C45B529}"/>
          </ac:picMkLst>
        </pc:picChg>
        <pc:picChg chg="del">
          <ac:chgData name="Josiah" userId="a8f7999c-a358-44d0-a4ac-9433cc6d8817" providerId="ADAL" clId="{7941A860-06BA-43D0-8C6E-E1206F0EF79D}" dt="2021-02-15T14:56:37.551" v="13293" actId="478"/>
          <ac:picMkLst>
            <pc:docMk/>
            <pc:sldMk cId="340211465" sldId="730"/>
            <ac:picMk id="97" creationId="{16CFDD8F-2A4B-4AE4-BA30-BA24FC4A8BD2}"/>
          </ac:picMkLst>
        </pc:picChg>
        <pc:picChg chg="del">
          <ac:chgData name="Josiah" userId="a8f7999c-a358-44d0-a4ac-9433cc6d8817" providerId="ADAL" clId="{7941A860-06BA-43D0-8C6E-E1206F0EF79D}" dt="2021-02-15T14:56:37.551" v="13293" actId="478"/>
          <ac:picMkLst>
            <pc:docMk/>
            <pc:sldMk cId="340211465" sldId="730"/>
            <ac:picMk id="98" creationId="{1493E8E6-44A8-4AB1-B0FA-919D33A14CC3}"/>
          </ac:picMkLst>
        </pc:picChg>
        <pc:picChg chg="del">
          <ac:chgData name="Josiah" userId="a8f7999c-a358-44d0-a4ac-9433cc6d8817" providerId="ADAL" clId="{7941A860-06BA-43D0-8C6E-E1206F0EF79D}" dt="2021-02-15T14:56:37.551" v="13293" actId="478"/>
          <ac:picMkLst>
            <pc:docMk/>
            <pc:sldMk cId="340211465" sldId="730"/>
            <ac:picMk id="99" creationId="{B0872EE5-E7D9-48CE-BAD9-9C99471EEC14}"/>
          </ac:picMkLst>
        </pc:picChg>
        <pc:picChg chg="del">
          <ac:chgData name="Josiah" userId="a8f7999c-a358-44d0-a4ac-9433cc6d8817" providerId="ADAL" clId="{7941A860-06BA-43D0-8C6E-E1206F0EF79D}" dt="2021-02-15T14:56:37.551" v="13293" actId="478"/>
          <ac:picMkLst>
            <pc:docMk/>
            <pc:sldMk cId="340211465" sldId="730"/>
            <ac:picMk id="100" creationId="{EBAB7F0E-6BED-4E16-9F5F-BBF8C51539F3}"/>
          </ac:picMkLst>
        </pc:picChg>
        <pc:picChg chg="del">
          <ac:chgData name="Josiah" userId="a8f7999c-a358-44d0-a4ac-9433cc6d8817" providerId="ADAL" clId="{7941A860-06BA-43D0-8C6E-E1206F0EF79D}" dt="2021-02-15T14:56:37.551" v="13293" actId="478"/>
          <ac:picMkLst>
            <pc:docMk/>
            <pc:sldMk cId="340211465" sldId="730"/>
            <ac:picMk id="101" creationId="{E15B7A95-7DD2-413D-8B49-183BECF9BF98}"/>
          </ac:picMkLst>
        </pc:picChg>
        <pc:picChg chg="del">
          <ac:chgData name="Josiah" userId="a8f7999c-a358-44d0-a4ac-9433cc6d8817" providerId="ADAL" clId="{7941A860-06BA-43D0-8C6E-E1206F0EF79D}" dt="2021-02-15T14:56:39.033" v="13294" actId="478"/>
          <ac:picMkLst>
            <pc:docMk/>
            <pc:sldMk cId="340211465" sldId="730"/>
            <ac:picMk id="102" creationId="{79CB6FD0-7440-4430-ADB5-2B07B4A49F8A}"/>
          </ac:picMkLst>
        </pc:picChg>
        <pc:picChg chg="add mod">
          <ac:chgData name="Josiah" userId="a8f7999c-a358-44d0-a4ac-9433cc6d8817" providerId="ADAL" clId="{7941A860-06BA-43D0-8C6E-E1206F0EF79D}" dt="2021-02-15T15:09:59.981" v="13507" actId="1076"/>
          <ac:picMkLst>
            <pc:docMk/>
            <pc:sldMk cId="340211465" sldId="730"/>
            <ac:picMk id="103" creationId="{BA32DBA2-D5F4-4E63-8EE8-A26732402DD8}"/>
          </ac:picMkLst>
        </pc:picChg>
        <pc:picChg chg="add mod">
          <ac:chgData name="Josiah" userId="a8f7999c-a358-44d0-a4ac-9433cc6d8817" providerId="ADAL" clId="{7941A860-06BA-43D0-8C6E-E1206F0EF79D}" dt="2021-02-15T15:09:59.981" v="13507" actId="1076"/>
          <ac:picMkLst>
            <pc:docMk/>
            <pc:sldMk cId="340211465" sldId="730"/>
            <ac:picMk id="105" creationId="{FF59A4B0-8A2D-4260-9BDB-6ED7BDCBDF33}"/>
          </ac:picMkLst>
        </pc:picChg>
        <pc:picChg chg="add mod">
          <ac:chgData name="Josiah" userId="a8f7999c-a358-44d0-a4ac-9433cc6d8817" providerId="ADAL" clId="{7941A860-06BA-43D0-8C6E-E1206F0EF79D}" dt="2021-02-15T15:09:59.981" v="13507" actId="1076"/>
          <ac:picMkLst>
            <pc:docMk/>
            <pc:sldMk cId="340211465" sldId="730"/>
            <ac:picMk id="107" creationId="{168214BE-96E0-4532-A0E2-953CF40A94DD}"/>
          </ac:picMkLst>
        </pc:picChg>
        <pc:picChg chg="add mod">
          <ac:chgData name="Josiah" userId="a8f7999c-a358-44d0-a4ac-9433cc6d8817" providerId="ADAL" clId="{7941A860-06BA-43D0-8C6E-E1206F0EF79D}" dt="2021-02-15T15:09:59.981" v="13507" actId="1076"/>
          <ac:picMkLst>
            <pc:docMk/>
            <pc:sldMk cId="340211465" sldId="730"/>
            <ac:picMk id="108" creationId="{5AF1C522-3794-4791-B3EB-FE0CB3792DE5}"/>
          </ac:picMkLst>
        </pc:picChg>
        <pc:picChg chg="add mod">
          <ac:chgData name="Josiah" userId="a8f7999c-a358-44d0-a4ac-9433cc6d8817" providerId="ADAL" clId="{7941A860-06BA-43D0-8C6E-E1206F0EF79D}" dt="2021-02-15T15:07:09.113" v="13454" actId="164"/>
          <ac:picMkLst>
            <pc:docMk/>
            <pc:sldMk cId="340211465" sldId="730"/>
            <ac:picMk id="109" creationId="{7D31E9CF-791B-43EA-B49D-79C22DE0CABB}"/>
          </ac:picMkLst>
        </pc:picChg>
        <pc:picChg chg="add del mod">
          <ac:chgData name="Josiah" userId="a8f7999c-a358-44d0-a4ac-9433cc6d8817" providerId="ADAL" clId="{7941A860-06BA-43D0-8C6E-E1206F0EF79D}" dt="2021-02-15T15:09:10.791" v="13502" actId="478"/>
          <ac:picMkLst>
            <pc:docMk/>
            <pc:sldMk cId="340211465" sldId="730"/>
            <ac:picMk id="112" creationId="{43EA5F77-CFA7-4C32-B5AB-46BF2C8E2EBB}"/>
          </ac:picMkLst>
        </pc:picChg>
        <pc:picChg chg="add mod">
          <ac:chgData name="Josiah" userId="a8f7999c-a358-44d0-a4ac-9433cc6d8817" providerId="ADAL" clId="{7941A860-06BA-43D0-8C6E-E1206F0EF79D}" dt="2021-02-15T15:09:59.981" v="13507" actId="1076"/>
          <ac:picMkLst>
            <pc:docMk/>
            <pc:sldMk cId="340211465" sldId="730"/>
            <ac:picMk id="114" creationId="{75C5F52B-051C-4021-AA06-BA57A4446061}"/>
          </ac:picMkLst>
        </pc:picChg>
      </pc:sldChg>
      <pc:sldChg chg="addSp delSp modSp add mod ord modNotesTx">
        <pc:chgData name="Josiah" userId="a8f7999c-a358-44d0-a4ac-9433cc6d8817" providerId="ADAL" clId="{7941A860-06BA-43D0-8C6E-E1206F0EF79D}" dt="2021-02-15T20:16:00.115" v="17137"/>
        <pc:sldMkLst>
          <pc:docMk/>
          <pc:sldMk cId="33325656" sldId="731"/>
        </pc:sldMkLst>
        <pc:spChg chg="mod">
          <ac:chgData name="Josiah" userId="a8f7999c-a358-44d0-a4ac-9433cc6d8817" providerId="ADAL" clId="{7941A860-06BA-43D0-8C6E-E1206F0EF79D}" dt="2021-02-15T20:15:43.814" v="17107" actId="20577"/>
          <ac:spMkLst>
            <pc:docMk/>
            <pc:sldMk cId="33325656" sldId="731"/>
            <ac:spMk id="3" creationId="{229BBBAC-FDB4-4AEE-8A30-333D898D14FF}"/>
          </ac:spMkLst>
        </pc:spChg>
        <pc:spChg chg="mod">
          <ac:chgData name="Josiah" userId="a8f7999c-a358-44d0-a4ac-9433cc6d8817" providerId="ADAL" clId="{7941A860-06BA-43D0-8C6E-E1206F0EF79D}" dt="2021-02-15T20:16:00.115" v="17137"/>
          <ac:spMkLst>
            <pc:docMk/>
            <pc:sldMk cId="33325656" sldId="731"/>
            <ac:spMk id="4" creationId="{E5DD2081-11A5-479F-A5BB-477D889173DE}"/>
          </ac:spMkLst>
        </pc:spChg>
        <pc:spChg chg="add mod">
          <ac:chgData name="Josiah" userId="a8f7999c-a358-44d0-a4ac-9433cc6d8817" providerId="ADAL" clId="{7941A860-06BA-43D0-8C6E-E1206F0EF79D}" dt="2021-02-15T16:43:50.646" v="13874" actId="208"/>
          <ac:spMkLst>
            <pc:docMk/>
            <pc:sldMk cId="33325656" sldId="731"/>
            <ac:spMk id="12" creationId="{8E7CCE63-7E05-462F-B6BE-AC5406F20478}"/>
          </ac:spMkLst>
        </pc:spChg>
        <pc:spChg chg="mod">
          <ac:chgData name="Josiah" userId="a8f7999c-a358-44d0-a4ac-9433cc6d8817" providerId="ADAL" clId="{7941A860-06BA-43D0-8C6E-E1206F0EF79D}" dt="2021-02-15T16:41:13.353" v="13839" actId="1076"/>
          <ac:spMkLst>
            <pc:docMk/>
            <pc:sldMk cId="33325656" sldId="731"/>
            <ac:spMk id="19" creationId="{72879DC3-BE5F-4866-B698-B0C996AAFF02}"/>
          </ac:spMkLst>
        </pc:spChg>
        <pc:spChg chg="mod">
          <ac:chgData name="Josiah" userId="a8f7999c-a358-44d0-a4ac-9433cc6d8817" providerId="ADAL" clId="{7941A860-06BA-43D0-8C6E-E1206F0EF79D}" dt="2021-02-15T16:40:09.342" v="13832" actId="20577"/>
          <ac:spMkLst>
            <pc:docMk/>
            <pc:sldMk cId="33325656" sldId="731"/>
            <ac:spMk id="72" creationId="{AD8FA317-508E-46F9-A618-EE6FA99E08AD}"/>
          </ac:spMkLst>
        </pc:spChg>
        <pc:spChg chg="mod">
          <ac:chgData name="Josiah" userId="a8f7999c-a358-44d0-a4ac-9433cc6d8817" providerId="ADAL" clId="{7941A860-06BA-43D0-8C6E-E1206F0EF79D}" dt="2021-02-15T16:40:42.570" v="13835" actId="1076"/>
          <ac:spMkLst>
            <pc:docMk/>
            <pc:sldMk cId="33325656" sldId="731"/>
            <ac:spMk id="75" creationId="{43C84186-BEDA-40BB-9555-A3374DC038F3}"/>
          </ac:spMkLst>
        </pc:spChg>
        <pc:spChg chg="mod">
          <ac:chgData name="Josiah" userId="a8f7999c-a358-44d0-a4ac-9433cc6d8817" providerId="ADAL" clId="{7941A860-06BA-43D0-8C6E-E1206F0EF79D}" dt="2021-02-15T16:40:42.570" v="13835" actId="1076"/>
          <ac:spMkLst>
            <pc:docMk/>
            <pc:sldMk cId="33325656" sldId="731"/>
            <ac:spMk id="76" creationId="{2A8EDABC-B90A-418D-8AE3-630A48DFF11D}"/>
          </ac:spMkLst>
        </pc:spChg>
        <pc:spChg chg="mod">
          <ac:chgData name="Josiah" userId="a8f7999c-a358-44d0-a4ac-9433cc6d8817" providerId="ADAL" clId="{7941A860-06BA-43D0-8C6E-E1206F0EF79D}" dt="2021-02-15T16:41:55.960" v="13846" actId="1076"/>
          <ac:spMkLst>
            <pc:docMk/>
            <pc:sldMk cId="33325656" sldId="731"/>
            <ac:spMk id="82" creationId="{D322C803-8234-4BAF-9510-48C3D34AC09A}"/>
          </ac:spMkLst>
        </pc:spChg>
        <pc:spChg chg="del">
          <ac:chgData name="Josiah" userId="a8f7999c-a358-44d0-a4ac-9433cc6d8817" providerId="ADAL" clId="{7941A860-06BA-43D0-8C6E-E1206F0EF79D}" dt="2021-02-15T16:36:26.730" v="13683" actId="478"/>
          <ac:spMkLst>
            <pc:docMk/>
            <pc:sldMk cId="33325656" sldId="731"/>
            <ac:spMk id="84" creationId="{B246854D-513B-4FD9-B084-3635BE702AC2}"/>
          </ac:spMkLst>
        </pc:spChg>
        <pc:spChg chg="mod">
          <ac:chgData name="Josiah" userId="a8f7999c-a358-44d0-a4ac-9433cc6d8817" providerId="ADAL" clId="{7941A860-06BA-43D0-8C6E-E1206F0EF79D}" dt="2021-02-15T16:40:42.570" v="13835" actId="1076"/>
          <ac:spMkLst>
            <pc:docMk/>
            <pc:sldMk cId="33325656" sldId="731"/>
            <ac:spMk id="86" creationId="{69BC763B-B8D0-4133-B801-8D9B2C60A5F8}"/>
          </ac:spMkLst>
        </pc:spChg>
        <pc:spChg chg="mod">
          <ac:chgData name="Josiah" userId="a8f7999c-a358-44d0-a4ac-9433cc6d8817" providerId="ADAL" clId="{7941A860-06BA-43D0-8C6E-E1206F0EF79D}" dt="2021-02-15T16:40:42.570" v="13835" actId="1076"/>
          <ac:spMkLst>
            <pc:docMk/>
            <pc:sldMk cId="33325656" sldId="731"/>
            <ac:spMk id="87" creationId="{3E7309D0-3563-414A-80C0-263CE50434E4}"/>
          </ac:spMkLst>
        </pc:spChg>
        <pc:spChg chg="mod">
          <ac:chgData name="Josiah" userId="a8f7999c-a358-44d0-a4ac-9433cc6d8817" providerId="ADAL" clId="{7941A860-06BA-43D0-8C6E-E1206F0EF79D}" dt="2021-02-15T16:40:42.570" v="13835" actId="1076"/>
          <ac:spMkLst>
            <pc:docMk/>
            <pc:sldMk cId="33325656" sldId="731"/>
            <ac:spMk id="89" creationId="{E5542861-ABD1-4125-BDE7-15E644627A73}"/>
          </ac:spMkLst>
        </pc:spChg>
        <pc:spChg chg="del mod">
          <ac:chgData name="Josiah" userId="a8f7999c-a358-44d0-a4ac-9433cc6d8817" providerId="ADAL" clId="{7941A860-06BA-43D0-8C6E-E1206F0EF79D}" dt="2021-02-15T16:41:34.293" v="13844" actId="478"/>
          <ac:spMkLst>
            <pc:docMk/>
            <pc:sldMk cId="33325656" sldId="731"/>
            <ac:spMk id="92" creationId="{55E59E8E-53C1-41BD-B770-8F08A5FCFE4A}"/>
          </ac:spMkLst>
        </pc:spChg>
        <pc:spChg chg="mod">
          <ac:chgData name="Josiah" userId="a8f7999c-a358-44d0-a4ac-9433cc6d8817" providerId="ADAL" clId="{7941A860-06BA-43D0-8C6E-E1206F0EF79D}" dt="2021-02-15T16:44:31.750" v="13875" actId="20577"/>
          <ac:spMkLst>
            <pc:docMk/>
            <pc:sldMk cId="33325656" sldId="731"/>
            <ac:spMk id="93" creationId="{47F77A91-6606-435B-957E-FCCB773A2079}"/>
          </ac:spMkLst>
        </pc:spChg>
        <pc:spChg chg="add mod">
          <ac:chgData name="Josiah" userId="a8f7999c-a358-44d0-a4ac-9433cc6d8817" providerId="ADAL" clId="{7941A860-06BA-43D0-8C6E-E1206F0EF79D}" dt="2021-02-15T16:41:05.944" v="13837" actId="1076"/>
          <ac:spMkLst>
            <pc:docMk/>
            <pc:sldMk cId="33325656" sldId="731"/>
            <ac:spMk id="94" creationId="{38CFD7D5-4D5C-46A5-B6BE-1E5989950557}"/>
          </ac:spMkLst>
        </pc:spChg>
        <pc:spChg chg="add mod">
          <ac:chgData name="Josiah" userId="a8f7999c-a358-44d0-a4ac-9433cc6d8817" providerId="ADAL" clId="{7941A860-06BA-43D0-8C6E-E1206F0EF79D}" dt="2021-02-15T16:41:05.944" v="13837" actId="1076"/>
          <ac:spMkLst>
            <pc:docMk/>
            <pc:sldMk cId="33325656" sldId="731"/>
            <ac:spMk id="95" creationId="{5C3516BA-7791-4CA8-9E9B-6765E3E365EA}"/>
          </ac:spMkLst>
        </pc:spChg>
        <pc:spChg chg="add mod">
          <ac:chgData name="Josiah" userId="a8f7999c-a358-44d0-a4ac-9433cc6d8817" providerId="ADAL" clId="{7941A860-06BA-43D0-8C6E-E1206F0EF79D}" dt="2021-02-15T16:41:05.944" v="13837" actId="1076"/>
          <ac:spMkLst>
            <pc:docMk/>
            <pc:sldMk cId="33325656" sldId="731"/>
            <ac:spMk id="98" creationId="{6BBDFF44-860E-4CE2-BCB5-E88DA17A07CA}"/>
          </ac:spMkLst>
        </pc:spChg>
        <pc:spChg chg="add mod">
          <ac:chgData name="Josiah" userId="a8f7999c-a358-44d0-a4ac-9433cc6d8817" providerId="ADAL" clId="{7941A860-06BA-43D0-8C6E-E1206F0EF79D}" dt="2021-02-15T16:41:05.944" v="13837" actId="1076"/>
          <ac:spMkLst>
            <pc:docMk/>
            <pc:sldMk cId="33325656" sldId="731"/>
            <ac:spMk id="99" creationId="{0B654882-FA66-4A08-BDFF-3A6FCEAF626E}"/>
          </ac:spMkLst>
        </pc:spChg>
        <pc:spChg chg="add mod">
          <ac:chgData name="Josiah" userId="a8f7999c-a358-44d0-a4ac-9433cc6d8817" providerId="ADAL" clId="{7941A860-06BA-43D0-8C6E-E1206F0EF79D}" dt="2021-02-15T16:41:05.944" v="13837" actId="1076"/>
          <ac:spMkLst>
            <pc:docMk/>
            <pc:sldMk cId="33325656" sldId="731"/>
            <ac:spMk id="101" creationId="{AF0F68AA-9528-4D0A-A0E2-F4646A084F7E}"/>
          </ac:spMkLst>
        </pc:spChg>
        <pc:spChg chg="add mod">
          <ac:chgData name="Josiah" userId="a8f7999c-a358-44d0-a4ac-9433cc6d8817" providerId="ADAL" clId="{7941A860-06BA-43D0-8C6E-E1206F0EF79D}" dt="2021-02-15T16:41:32.040" v="13843" actId="1076"/>
          <ac:spMkLst>
            <pc:docMk/>
            <pc:sldMk cId="33325656" sldId="731"/>
            <ac:spMk id="102" creationId="{6A2BFAA0-0C5C-41AB-83F8-DD53BA8FA8AF}"/>
          </ac:spMkLst>
        </pc:spChg>
        <pc:spChg chg="del">
          <ac:chgData name="Josiah" userId="a8f7999c-a358-44d0-a4ac-9433cc6d8817" providerId="ADAL" clId="{7941A860-06BA-43D0-8C6E-E1206F0EF79D}" dt="2021-02-15T16:37:08.158" v="13699" actId="478"/>
          <ac:spMkLst>
            <pc:docMk/>
            <pc:sldMk cId="33325656" sldId="731"/>
            <ac:spMk id="104" creationId="{48706CC4-970D-4271-BAC8-C50D301E4E5D}"/>
          </ac:spMkLst>
        </pc:spChg>
        <pc:spChg chg="mod">
          <ac:chgData name="Josiah" userId="a8f7999c-a358-44d0-a4ac-9433cc6d8817" providerId="ADAL" clId="{7941A860-06BA-43D0-8C6E-E1206F0EF79D}" dt="2021-02-15T16:42:00.675" v="13847" actId="1076"/>
          <ac:spMkLst>
            <pc:docMk/>
            <pc:sldMk cId="33325656" sldId="731"/>
            <ac:spMk id="106" creationId="{227A7097-0814-4822-9127-CD67C19B68A0}"/>
          </ac:spMkLst>
        </pc:spChg>
        <pc:spChg chg="mod">
          <ac:chgData name="Josiah" userId="a8f7999c-a358-44d0-a4ac-9433cc6d8817" providerId="ADAL" clId="{7941A860-06BA-43D0-8C6E-E1206F0EF79D}" dt="2021-02-15T16:42:16.344" v="13851" actId="1076"/>
          <ac:spMkLst>
            <pc:docMk/>
            <pc:sldMk cId="33325656" sldId="731"/>
            <ac:spMk id="111" creationId="{00EC1F11-5C7D-4203-9576-E5DA5A131416}"/>
          </ac:spMkLst>
        </pc:spChg>
        <pc:spChg chg="mod">
          <ac:chgData name="Josiah" userId="a8f7999c-a358-44d0-a4ac-9433cc6d8817" providerId="ADAL" clId="{7941A860-06BA-43D0-8C6E-E1206F0EF79D}" dt="2021-02-15T16:42:29.818" v="13856" actId="1076"/>
          <ac:spMkLst>
            <pc:docMk/>
            <pc:sldMk cId="33325656" sldId="731"/>
            <ac:spMk id="113" creationId="{C07A6546-C7B7-44BD-9F97-18B8BE920DC2}"/>
          </ac:spMkLst>
        </pc:spChg>
        <pc:spChg chg="add del mod">
          <ac:chgData name="Josiah" userId="a8f7999c-a358-44d0-a4ac-9433cc6d8817" providerId="ADAL" clId="{7941A860-06BA-43D0-8C6E-E1206F0EF79D}" dt="2021-02-15T16:41:20.965" v="13840" actId="478"/>
          <ac:spMkLst>
            <pc:docMk/>
            <pc:sldMk cId="33325656" sldId="731"/>
            <ac:spMk id="115" creationId="{ADF471E1-AA19-4B69-BCEB-050CF30D2044}"/>
          </ac:spMkLst>
        </pc:spChg>
        <pc:grpChg chg="mod">
          <ac:chgData name="Josiah" userId="a8f7999c-a358-44d0-a4ac-9433cc6d8817" providerId="ADAL" clId="{7941A860-06BA-43D0-8C6E-E1206F0EF79D}" dt="2021-02-15T16:44:38.005" v="13876" actId="1076"/>
          <ac:grpSpMkLst>
            <pc:docMk/>
            <pc:sldMk cId="33325656" sldId="731"/>
            <ac:grpSpMk id="2" creationId="{130F71A1-A352-4745-A589-B63A0C42EC35}"/>
          </ac:grpSpMkLst>
        </pc:grpChg>
        <pc:grpChg chg="mod">
          <ac:chgData name="Josiah" userId="a8f7999c-a358-44d0-a4ac-9433cc6d8817" providerId="ADAL" clId="{7941A860-06BA-43D0-8C6E-E1206F0EF79D}" dt="2021-02-15T16:43:31.016" v="13871" actId="1076"/>
          <ac:grpSpMkLst>
            <pc:docMk/>
            <pc:sldMk cId="33325656" sldId="731"/>
            <ac:grpSpMk id="59" creationId="{2A2713F1-61D8-488F-B653-D977A168EF18}"/>
          </ac:grpSpMkLst>
        </pc:grpChg>
        <pc:grpChg chg="mod">
          <ac:chgData name="Josiah" userId="a8f7999c-a358-44d0-a4ac-9433cc6d8817" providerId="ADAL" clId="{7941A860-06BA-43D0-8C6E-E1206F0EF79D}" dt="2021-02-15T16:43:31.016" v="13871" actId="1076"/>
          <ac:grpSpMkLst>
            <pc:docMk/>
            <pc:sldMk cId="33325656" sldId="731"/>
            <ac:grpSpMk id="60" creationId="{BE907495-B424-42AB-A17D-DA00867FDA08}"/>
          </ac:grpSpMkLst>
        </pc:grpChg>
        <pc:grpChg chg="mod">
          <ac:chgData name="Josiah" userId="a8f7999c-a358-44d0-a4ac-9433cc6d8817" providerId="ADAL" clId="{7941A860-06BA-43D0-8C6E-E1206F0EF79D}" dt="2021-02-15T16:43:31.016" v="13871" actId="1076"/>
          <ac:grpSpMkLst>
            <pc:docMk/>
            <pc:sldMk cId="33325656" sldId="731"/>
            <ac:grpSpMk id="61" creationId="{7E1F2A37-A07D-44E1-81D5-597645388ACE}"/>
          </ac:grpSpMkLst>
        </pc:grpChg>
        <pc:grpChg chg="mod">
          <ac:chgData name="Josiah" userId="a8f7999c-a358-44d0-a4ac-9433cc6d8817" providerId="ADAL" clId="{7941A860-06BA-43D0-8C6E-E1206F0EF79D}" dt="2021-02-15T16:43:31.016" v="13871" actId="1076"/>
          <ac:grpSpMkLst>
            <pc:docMk/>
            <pc:sldMk cId="33325656" sldId="731"/>
            <ac:grpSpMk id="62" creationId="{3D310A4F-1193-4882-B17D-C86BE7EAF40C}"/>
          </ac:grpSpMkLst>
        </pc:grpChg>
        <pc:grpChg chg="mod">
          <ac:chgData name="Josiah" userId="a8f7999c-a358-44d0-a4ac-9433cc6d8817" providerId="ADAL" clId="{7941A860-06BA-43D0-8C6E-E1206F0EF79D}" dt="2021-02-15T16:43:31.016" v="13871" actId="1076"/>
          <ac:grpSpMkLst>
            <pc:docMk/>
            <pc:sldMk cId="33325656" sldId="731"/>
            <ac:grpSpMk id="64" creationId="{5049ABD3-A434-4596-B8F2-660FA8006A73}"/>
          </ac:grpSpMkLst>
        </pc:grpChg>
        <pc:grpChg chg="mod">
          <ac:chgData name="Josiah" userId="a8f7999c-a358-44d0-a4ac-9433cc6d8817" providerId="ADAL" clId="{7941A860-06BA-43D0-8C6E-E1206F0EF79D}" dt="2021-02-15T16:43:31.016" v="13871" actId="1076"/>
          <ac:grpSpMkLst>
            <pc:docMk/>
            <pc:sldMk cId="33325656" sldId="731"/>
            <ac:grpSpMk id="79" creationId="{CD54CAA5-A0A4-44BA-82AB-FA6E7A174420}"/>
          </ac:grpSpMkLst>
        </pc:grpChg>
        <pc:picChg chg="del mod">
          <ac:chgData name="Josiah" userId="a8f7999c-a358-44d0-a4ac-9433cc6d8817" providerId="ADAL" clId="{7941A860-06BA-43D0-8C6E-E1206F0EF79D}" dt="2021-02-15T16:38:08.302" v="13799" actId="478"/>
          <ac:picMkLst>
            <pc:docMk/>
            <pc:sldMk cId="33325656" sldId="731"/>
            <ac:picMk id="6" creationId="{93776A82-6462-472C-B685-3D65CAAC2C87}"/>
          </ac:picMkLst>
        </pc:picChg>
        <pc:picChg chg="add del mod">
          <ac:chgData name="Josiah" userId="a8f7999c-a358-44d0-a4ac-9433cc6d8817" providerId="ADAL" clId="{7941A860-06BA-43D0-8C6E-E1206F0EF79D}" dt="2021-02-15T16:40:42.570" v="13835" actId="1076"/>
          <ac:picMkLst>
            <pc:docMk/>
            <pc:sldMk cId="33325656" sldId="731"/>
            <ac:picMk id="7" creationId="{2EA2E483-47C9-462F-8124-29AB92377488}"/>
          </ac:picMkLst>
        </pc:picChg>
        <pc:picChg chg="add mod">
          <ac:chgData name="Josiah" userId="a8f7999c-a358-44d0-a4ac-9433cc6d8817" providerId="ADAL" clId="{7941A860-06BA-43D0-8C6E-E1206F0EF79D}" dt="2021-02-15T16:40:42.570" v="13835" actId="1076"/>
          <ac:picMkLst>
            <pc:docMk/>
            <pc:sldMk cId="33325656" sldId="731"/>
            <ac:picMk id="9" creationId="{A41B8ECA-C4D5-4D3C-AEDF-207F0847BF26}"/>
          </ac:picMkLst>
        </pc:picChg>
        <pc:picChg chg="add mod">
          <ac:chgData name="Josiah" userId="a8f7999c-a358-44d0-a4ac-9433cc6d8817" providerId="ADAL" clId="{7941A860-06BA-43D0-8C6E-E1206F0EF79D}" dt="2021-02-15T16:41:48.263" v="13845" actId="1076"/>
          <ac:picMkLst>
            <pc:docMk/>
            <pc:sldMk cId="33325656" sldId="731"/>
            <ac:picMk id="11" creationId="{CF87C049-FEDD-49F2-9449-0A1DEB03A7D4}"/>
          </ac:picMkLst>
        </pc:picChg>
        <pc:picChg chg="add del">
          <ac:chgData name="Josiah" userId="a8f7999c-a358-44d0-a4ac-9433cc6d8817" providerId="ADAL" clId="{7941A860-06BA-43D0-8C6E-E1206F0EF79D}" dt="2021-02-15T15:17:00.828" v="13552" actId="478"/>
          <ac:picMkLst>
            <pc:docMk/>
            <pc:sldMk cId="33325656" sldId="731"/>
            <ac:picMk id="47" creationId="{0AABCFDA-8B01-4852-93D8-1B2E74928F5E}"/>
          </ac:picMkLst>
        </pc:picChg>
        <pc:picChg chg="mod">
          <ac:chgData name="Josiah" userId="a8f7999c-a358-44d0-a4ac-9433cc6d8817" providerId="ADAL" clId="{7941A860-06BA-43D0-8C6E-E1206F0EF79D}" dt="2021-02-15T16:40:42.570" v="13835" actId="1076"/>
          <ac:picMkLst>
            <pc:docMk/>
            <pc:sldMk cId="33325656" sldId="731"/>
            <ac:picMk id="49" creationId="{254FCD5B-74DB-42E0-AAD3-AB379FF029B2}"/>
          </ac:picMkLst>
        </pc:picChg>
        <pc:picChg chg="del">
          <ac:chgData name="Josiah" userId="a8f7999c-a358-44d0-a4ac-9433cc6d8817" providerId="ADAL" clId="{7941A860-06BA-43D0-8C6E-E1206F0EF79D}" dt="2021-02-15T15:17:13.281" v="13556" actId="478"/>
          <ac:picMkLst>
            <pc:docMk/>
            <pc:sldMk cId="33325656" sldId="731"/>
            <ac:picMk id="50" creationId="{1CB39C2E-211B-4801-9742-DAB46940055E}"/>
          </ac:picMkLst>
        </pc:picChg>
        <pc:picChg chg="del">
          <ac:chgData name="Josiah" userId="a8f7999c-a358-44d0-a4ac-9433cc6d8817" providerId="ADAL" clId="{7941A860-06BA-43D0-8C6E-E1206F0EF79D}" dt="2021-02-15T15:17:37.261" v="13571" actId="478"/>
          <ac:picMkLst>
            <pc:docMk/>
            <pc:sldMk cId="33325656" sldId="731"/>
            <ac:picMk id="51" creationId="{8CB45C5E-2F1F-4962-B4CC-F58343F41762}"/>
          </ac:picMkLst>
        </pc:picChg>
        <pc:picChg chg="mod">
          <ac:chgData name="Josiah" userId="a8f7999c-a358-44d0-a4ac-9433cc6d8817" providerId="ADAL" clId="{7941A860-06BA-43D0-8C6E-E1206F0EF79D}" dt="2021-02-15T16:40:42.570" v="13835" actId="1076"/>
          <ac:picMkLst>
            <pc:docMk/>
            <pc:sldMk cId="33325656" sldId="731"/>
            <ac:picMk id="63" creationId="{DC4E041F-1B8D-431A-AEB6-26F0F2712F4B}"/>
          </ac:picMkLst>
        </pc:picChg>
        <pc:picChg chg="del">
          <ac:chgData name="Josiah" userId="a8f7999c-a358-44d0-a4ac-9433cc6d8817" providerId="ADAL" clId="{7941A860-06BA-43D0-8C6E-E1206F0EF79D}" dt="2021-02-15T15:18:06.613" v="13576" actId="478"/>
          <ac:picMkLst>
            <pc:docMk/>
            <pc:sldMk cId="33325656" sldId="731"/>
            <ac:picMk id="65" creationId="{528C1714-3B21-472B-B4D7-4C4A193251BD}"/>
          </ac:picMkLst>
        </pc:picChg>
        <pc:picChg chg="mod">
          <ac:chgData name="Josiah" userId="a8f7999c-a358-44d0-a4ac-9433cc6d8817" providerId="ADAL" clId="{7941A860-06BA-43D0-8C6E-E1206F0EF79D}" dt="2021-02-15T16:40:42.570" v="13835" actId="1076"/>
          <ac:picMkLst>
            <pc:docMk/>
            <pc:sldMk cId="33325656" sldId="731"/>
            <ac:picMk id="66" creationId="{F7FCDD0C-6E77-4F26-8B1B-CC3571D4431C}"/>
          </ac:picMkLst>
        </pc:picChg>
        <pc:picChg chg="mod">
          <ac:chgData name="Josiah" userId="a8f7999c-a358-44d0-a4ac-9433cc6d8817" providerId="ADAL" clId="{7941A860-06BA-43D0-8C6E-E1206F0EF79D}" dt="2021-02-15T16:40:42.570" v="13835" actId="1076"/>
          <ac:picMkLst>
            <pc:docMk/>
            <pc:sldMk cId="33325656" sldId="731"/>
            <ac:picMk id="68" creationId="{C9BB1F12-2828-4A1B-B2C5-963FF52795B3}"/>
          </ac:picMkLst>
        </pc:picChg>
        <pc:picChg chg="mod">
          <ac:chgData name="Josiah" userId="a8f7999c-a358-44d0-a4ac-9433cc6d8817" providerId="ADAL" clId="{7941A860-06BA-43D0-8C6E-E1206F0EF79D}" dt="2021-02-15T16:40:42.570" v="13835" actId="1076"/>
          <ac:picMkLst>
            <pc:docMk/>
            <pc:sldMk cId="33325656" sldId="731"/>
            <ac:picMk id="69" creationId="{243AC0D7-E645-42A0-BFB2-519CF62E409B}"/>
          </ac:picMkLst>
        </pc:picChg>
        <pc:picChg chg="mod">
          <ac:chgData name="Josiah" userId="a8f7999c-a358-44d0-a4ac-9433cc6d8817" providerId="ADAL" clId="{7941A860-06BA-43D0-8C6E-E1206F0EF79D}" dt="2021-02-15T16:40:42.570" v="13835" actId="1076"/>
          <ac:picMkLst>
            <pc:docMk/>
            <pc:sldMk cId="33325656" sldId="731"/>
            <ac:picMk id="70" creationId="{AC7169DF-06C9-46A3-B731-EAEE01616B42}"/>
          </ac:picMkLst>
        </pc:picChg>
        <pc:picChg chg="mod">
          <ac:chgData name="Josiah" userId="a8f7999c-a358-44d0-a4ac-9433cc6d8817" providerId="ADAL" clId="{7941A860-06BA-43D0-8C6E-E1206F0EF79D}" dt="2021-02-15T16:40:42.570" v="13835" actId="1076"/>
          <ac:picMkLst>
            <pc:docMk/>
            <pc:sldMk cId="33325656" sldId="731"/>
            <ac:picMk id="71" creationId="{365BBF5E-8A8E-4378-B646-B1753873BAA9}"/>
          </ac:picMkLst>
        </pc:picChg>
        <pc:picChg chg="del">
          <ac:chgData name="Josiah" userId="a8f7999c-a358-44d0-a4ac-9433cc6d8817" providerId="ADAL" clId="{7941A860-06BA-43D0-8C6E-E1206F0EF79D}" dt="2021-02-15T15:20:25.111" v="13669" actId="478"/>
          <ac:picMkLst>
            <pc:docMk/>
            <pc:sldMk cId="33325656" sldId="731"/>
            <ac:picMk id="73" creationId="{47F47CED-9166-4F79-8576-9F0CC7FA5EA3}"/>
          </ac:picMkLst>
        </pc:picChg>
        <pc:picChg chg="add mod">
          <ac:chgData name="Josiah" userId="a8f7999c-a358-44d0-a4ac-9433cc6d8817" providerId="ADAL" clId="{7941A860-06BA-43D0-8C6E-E1206F0EF79D}" dt="2021-02-15T16:44:44.578" v="13879" actId="1076"/>
          <ac:picMkLst>
            <pc:docMk/>
            <pc:sldMk cId="33325656" sldId="731"/>
            <ac:picMk id="74" creationId="{2BA17F7B-680C-4721-89A1-73DB3AD0C46E}"/>
          </ac:picMkLst>
        </pc:picChg>
        <pc:picChg chg="del">
          <ac:chgData name="Josiah" userId="a8f7999c-a358-44d0-a4ac-9433cc6d8817" providerId="ADAL" clId="{7941A860-06BA-43D0-8C6E-E1206F0EF79D}" dt="2021-02-15T16:35:59.768" v="13673" actId="478"/>
          <ac:picMkLst>
            <pc:docMk/>
            <pc:sldMk cId="33325656" sldId="731"/>
            <ac:picMk id="77" creationId="{98B4B2D0-5783-42AE-B40E-C8A9309AEB78}"/>
          </ac:picMkLst>
        </pc:picChg>
        <pc:picChg chg="add del mod">
          <ac:chgData name="Josiah" userId="a8f7999c-a358-44d0-a4ac-9433cc6d8817" providerId="ADAL" clId="{7941A860-06BA-43D0-8C6E-E1206F0EF79D}" dt="2021-02-15T16:44:41.585" v="13878" actId="1076"/>
          <ac:picMkLst>
            <pc:docMk/>
            <pc:sldMk cId="33325656" sldId="731"/>
            <ac:picMk id="80" creationId="{AFBB9371-0B71-44FC-8B7A-B70DD37CD06D}"/>
          </ac:picMkLst>
        </pc:picChg>
        <pc:picChg chg="add del mod">
          <ac:chgData name="Josiah" userId="a8f7999c-a358-44d0-a4ac-9433cc6d8817" providerId="ADAL" clId="{7941A860-06BA-43D0-8C6E-E1206F0EF79D}" dt="2021-02-15T16:44:40.269" v="13877" actId="1076"/>
          <ac:picMkLst>
            <pc:docMk/>
            <pc:sldMk cId="33325656" sldId="731"/>
            <ac:picMk id="81" creationId="{03CDC67D-5051-4814-99A2-A597BFAE69B3}"/>
          </ac:picMkLst>
        </pc:picChg>
        <pc:picChg chg="del">
          <ac:chgData name="Josiah" userId="a8f7999c-a358-44d0-a4ac-9433cc6d8817" providerId="ADAL" clId="{7941A860-06BA-43D0-8C6E-E1206F0EF79D}" dt="2021-02-15T16:36:24.449" v="13682" actId="478"/>
          <ac:picMkLst>
            <pc:docMk/>
            <pc:sldMk cId="33325656" sldId="731"/>
            <ac:picMk id="83" creationId="{AFF4D063-012A-4431-9B31-17FB780F88E9}"/>
          </ac:picMkLst>
        </pc:picChg>
        <pc:picChg chg="add mod">
          <ac:chgData name="Josiah" userId="a8f7999c-a358-44d0-a4ac-9433cc6d8817" providerId="ADAL" clId="{7941A860-06BA-43D0-8C6E-E1206F0EF79D}" dt="2021-02-15T16:42:29.818" v="13856" actId="1076"/>
          <ac:picMkLst>
            <pc:docMk/>
            <pc:sldMk cId="33325656" sldId="731"/>
            <ac:picMk id="85" creationId="{A27F78CB-0EF9-49C3-A1CE-5412755AE945}"/>
          </ac:picMkLst>
        </pc:picChg>
        <pc:picChg chg="add mod">
          <ac:chgData name="Josiah" userId="a8f7999c-a358-44d0-a4ac-9433cc6d8817" providerId="ADAL" clId="{7941A860-06BA-43D0-8C6E-E1206F0EF79D}" dt="2021-02-15T16:42:29.818" v="13856" actId="1076"/>
          <ac:picMkLst>
            <pc:docMk/>
            <pc:sldMk cId="33325656" sldId="731"/>
            <ac:picMk id="88" creationId="{29DCB8D3-7CFE-4BCA-BFB8-83DB8EED107C}"/>
          </ac:picMkLst>
        </pc:picChg>
        <pc:picChg chg="del">
          <ac:chgData name="Josiah" userId="a8f7999c-a358-44d0-a4ac-9433cc6d8817" providerId="ADAL" clId="{7941A860-06BA-43D0-8C6E-E1206F0EF79D}" dt="2021-02-15T16:36:24.449" v="13682" actId="478"/>
          <ac:picMkLst>
            <pc:docMk/>
            <pc:sldMk cId="33325656" sldId="731"/>
            <ac:picMk id="90" creationId="{72643601-7413-4726-B5E7-63F99D6D0AB0}"/>
          </ac:picMkLst>
        </pc:picChg>
        <pc:picChg chg="add mod">
          <ac:chgData name="Josiah" userId="a8f7999c-a358-44d0-a4ac-9433cc6d8817" providerId="ADAL" clId="{7941A860-06BA-43D0-8C6E-E1206F0EF79D}" dt="2021-02-15T16:41:05.944" v="13837" actId="1076"/>
          <ac:picMkLst>
            <pc:docMk/>
            <pc:sldMk cId="33325656" sldId="731"/>
            <ac:picMk id="91" creationId="{C3393BF9-6A82-42B3-8FC7-9B984994C56F}"/>
          </ac:picMkLst>
        </pc:picChg>
        <pc:picChg chg="del">
          <ac:chgData name="Josiah" userId="a8f7999c-a358-44d0-a4ac-9433cc6d8817" providerId="ADAL" clId="{7941A860-06BA-43D0-8C6E-E1206F0EF79D}" dt="2021-02-15T16:36:29.513" v="13685" actId="478"/>
          <ac:picMkLst>
            <pc:docMk/>
            <pc:sldMk cId="33325656" sldId="731"/>
            <ac:picMk id="96" creationId="{A46A7498-BAC6-4610-9F64-12DA8C45B529}"/>
          </ac:picMkLst>
        </pc:picChg>
        <pc:picChg chg="add mod">
          <ac:chgData name="Josiah" userId="a8f7999c-a358-44d0-a4ac-9433cc6d8817" providerId="ADAL" clId="{7941A860-06BA-43D0-8C6E-E1206F0EF79D}" dt="2021-02-15T16:41:05.944" v="13837" actId="1076"/>
          <ac:picMkLst>
            <pc:docMk/>
            <pc:sldMk cId="33325656" sldId="731"/>
            <ac:picMk id="97" creationId="{BB03DF6F-87D2-47FA-AD2F-B8B4E11133E6}"/>
          </ac:picMkLst>
        </pc:picChg>
        <pc:picChg chg="add mod">
          <ac:chgData name="Josiah" userId="a8f7999c-a358-44d0-a4ac-9433cc6d8817" providerId="ADAL" clId="{7941A860-06BA-43D0-8C6E-E1206F0EF79D}" dt="2021-02-15T16:41:05.944" v="13837" actId="1076"/>
          <ac:picMkLst>
            <pc:docMk/>
            <pc:sldMk cId="33325656" sldId="731"/>
            <ac:picMk id="100" creationId="{B5F4FCD1-BE80-488D-8E18-461C2E704B0A}"/>
          </ac:picMkLst>
        </pc:picChg>
        <pc:picChg chg="del">
          <ac:chgData name="Josiah" userId="a8f7999c-a358-44d0-a4ac-9433cc6d8817" providerId="ADAL" clId="{7941A860-06BA-43D0-8C6E-E1206F0EF79D}" dt="2021-02-15T16:36:28.129" v="13684" actId="478"/>
          <ac:picMkLst>
            <pc:docMk/>
            <pc:sldMk cId="33325656" sldId="731"/>
            <ac:picMk id="103" creationId="{BA32DBA2-D5F4-4E63-8EE8-A26732402DD8}"/>
          </ac:picMkLst>
        </pc:picChg>
        <pc:picChg chg="mod">
          <ac:chgData name="Josiah" userId="a8f7999c-a358-44d0-a4ac-9433cc6d8817" providerId="ADAL" clId="{7941A860-06BA-43D0-8C6E-E1206F0EF79D}" dt="2021-02-15T16:42:05.277" v="13848" actId="1076"/>
          <ac:picMkLst>
            <pc:docMk/>
            <pc:sldMk cId="33325656" sldId="731"/>
            <ac:picMk id="105" creationId="{FF59A4B0-8A2D-4260-9BDB-6ED7BDCBDF33}"/>
          </ac:picMkLst>
        </pc:picChg>
        <pc:picChg chg="mod">
          <ac:chgData name="Josiah" userId="a8f7999c-a358-44d0-a4ac-9433cc6d8817" providerId="ADAL" clId="{7941A860-06BA-43D0-8C6E-E1206F0EF79D}" dt="2021-02-15T16:43:10.470" v="13867" actId="1076"/>
          <ac:picMkLst>
            <pc:docMk/>
            <pc:sldMk cId="33325656" sldId="731"/>
            <ac:picMk id="107" creationId="{168214BE-96E0-4532-A0E2-953CF40A94DD}"/>
          </ac:picMkLst>
        </pc:picChg>
        <pc:picChg chg="mod">
          <ac:chgData name="Josiah" userId="a8f7999c-a358-44d0-a4ac-9433cc6d8817" providerId="ADAL" clId="{7941A860-06BA-43D0-8C6E-E1206F0EF79D}" dt="2021-02-15T16:43:12.075" v="13868" actId="1076"/>
          <ac:picMkLst>
            <pc:docMk/>
            <pc:sldMk cId="33325656" sldId="731"/>
            <ac:picMk id="108" creationId="{5AF1C522-3794-4791-B3EB-FE0CB3792DE5}"/>
          </ac:picMkLst>
        </pc:picChg>
        <pc:picChg chg="add del mod">
          <ac:chgData name="Josiah" userId="a8f7999c-a358-44d0-a4ac-9433cc6d8817" providerId="ADAL" clId="{7941A860-06BA-43D0-8C6E-E1206F0EF79D}" dt="2021-02-15T16:41:22.169" v="13841" actId="478"/>
          <ac:picMkLst>
            <pc:docMk/>
            <pc:sldMk cId="33325656" sldId="731"/>
            <ac:picMk id="112" creationId="{A76202F8-4E03-4EE1-8A14-4E973B2FEFDF}"/>
          </ac:picMkLst>
        </pc:picChg>
        <pc:picChg chg="del mod">
          <ac:chgData name="Josiah" userId="a8f7999c-a358-44d0-a4ac-9433cc6d8817" providerId="ADAL" clId="{7941A860-06BA-43D0-8C6E-E1206F0EF79D}" dt="2021-02-15T16:38:29.499" v="13809" actId="478"/>
          <ac:picMkLst>
            <pc:docMk/>
            <pc:sldMk cId="33325656" sldId="731"/>
            <ac:picMk id="114" creationId="{75C5F52B-051C-4021-AA06-BA57A4446061}"/>
          </ac:picMkLst>
        </pc:picChg>
        <pc:picChg chg="add mod">
          <ac:chgData name="Josiah" userId="a8f7999c-a358-44d0-a4ac-9433cc6d8817" providerId="ADAL" clId="{7941A860-06BA-43D0-8C6E-E1206F0EF79D}" dt="2021-02-15T16:41:05.944" v="13837" actId="1076"/>
          <ac:picMkLst>
            <pc:docMk/>
            <pc:sldMk cId="33325656" sldId="731"/>
            <ac:picMk id="116" creationId="{EB4C495B-CAB6-4183-9A22-0C82377B287C}"/>
          </ac:picMkLst>
        </pc:picChg>
        <pc:picChg chg="add mod">
          <ac:chgData name="Josiah" userId="a8f7999c-a358-44d0-a4ac-9433cc6d8817" providerId="ADAL" clId="{7941A860-06BA-43D0-8C6E-E1206F0EF79D}" dt="2021-02-15T16:41:05.944" v="13837" actId="1076"/>
          <ac:picMkLst>
            <pc:docMk/>
            <pc:sldMk cId="33325656" sldId="731"/>
            <ac:picMk id="117" creationId="{FED22E09-FC13-4535-AB12-39C0BB6E4943}"/>
          </ac:picMkLst>
        </pc:picChg>
        <pc:picChg chg="add mod">
          <ac:chgData name="Josiah" userId="a8f7999c-a358-44d0-a4ac-9433cc6d8817" providerId="ADAL" clId="{7941A860-06BA-43D0-8C6E-E1206F0EF79D}" dt="2021-02-15T16:41:05.944" v="13837" actId="1076"/>
          <ac:picMkLst>
            <pc:docMk/>
            <pc:sldMk cId="33325656" sldId="731"/>
            <ac:picMk id="118" creationId="{1B78ACBA-8802-4933-B575-98F9CB95BDB5}"/>
          </ac:picMkLst>
        </pc:picChg>
        <pc:picChg chg="add mod">
          <ac:chgData name="Josiah" userId="a8f7999c-a358-44d0-a4ac-9433cc6d8817" providerId="ADAL" clId="{7941A860-06BA-43D0-8C6E-E1206F0EF79D}" dt="2021-02-15T16:41:05.944" v="13837" actId="1076"/>
          <ac:picMkLst>
            <pc:docMk/>
            <pc:sldMk cId="33325656" sldId="731"/>
            <ac:picMk id="119" creationId="{B7206FCF-356D-4966-A066-6D81D92D9A45}"/>
          </ac:picMkLst>
        </pc:picChg>
        <pc:picChg chg="add del mod">
          <ac:chgData name="Josiah" userId="a8f7999c-a358-44d0-a4ac-9433cc6d8817" providerId="ADAL" clId="{7941A860-06BA-43D0-8C6E-E1206F0EF79D}" dt="2021-02-15T16:41:24.888" v="13842" actId="478"/>
          <ac:picMkLst>
            <pc:docMk/>
            <pc:sldMk cId="33325656" sldId="731"/>
            <ac:picMk id="120" creationId="{DEFB77B6-7D87-45B7-A4F5-6B9854F925E7}"/>
          </ac:picMkLst>
        </pc:picChg>
      </pc:sldChg>
      <pc:sldChg chg="addSp delSp modSp add mod modNotesTx">
        <pc:chgData name="Josiah" userId="a8f7999c-a358-44d0-a4ac-9433cc6d8817" providerId="ADAL" clId="{7941A860-06BA-43D0-8C6E-E1206F0EF79D}" dt="2021-02-15T20:37:37.298" v="18513" actId="113"/>
        <pc:sldMkLst>
          <pc:docMk/>
          <pc:sldMk cId="3629696632" sldId="732"/>
        </pc:sldMkLst>
        <pc:spChg chg="add mod">
          <ac:chgData name="Josiah" userId="a8f7999c-a358-44d0-a4ac-9433cc6d8817" providerId="ADAL" clId="{7941A860-06BA-43D0-8C6E-E1206F0EF79D}" dt="2021-02-15T19:48:09.468" v="16173" actId="1076"/>
          <ac:spMkLst>
            <pc:docMk/>
            <pc:sldMk cId="3629696632" sldId="732"/>
            <ac:spMk id="2" creationId="{60357D68-2369-4522-B8A8-2DEC05181EE4}"/>
          </ac:spMkLst>
        </pc:spChg>
        <pc:spChg chg="del mod">
          <ac:chgData name="Josiah" userId="a8f7999c-a358-44d0-a4ac-9433cc6d8817" providerId="ADAL" clId="{7941A860-06BA-43D0-8C6E-E1206F0EF79D}" dt="2021-02-15T17:22:30.613" v="15185" actId="478"/>
          <ac:spMkLst>
            <pc:docMk/>
            <pc:sldMk cId="3629696632" sldId="732"/>
            <ac:spMk id="3" creationId="{229BBBAC-FDB4-4AEE-8A30-333D898D14FF}"/>
          </ac:spMkLst>
        </pc:spChg>
        <pc:spChg chg="mod">
          <ac:chgData name="Josiah" userId="a8f7999c-a358-44d0-a4ac-9433cc6d8817" providerId="ADAL" clId="{7941A860-06BA-43D0-8C6E-E1206F0EF79D}" dt="2021-02-15T19:49:03.476" v="16232" actId="20577"/>
          <ac:spMkLst>
            <pc:docMk/>
            <pc:sldMk cId="3629696632" sldId="732"/>
            <ac:spMk id="4" creationId="{E5DD2081-11A5-479F-A5BB-477D889173DE}"/>
          </ac:spMkLst>
        </pc:spChg>
        <pc:spChg chg="add mod">
          <ac:chgData name="Josiah" userId="a8f7999c-a358-44d0-a4ac-9433cc6d8817" providerId="ADAL" clId="{7941A860-06BA-43D0-8C6E-E1206F0EF79D}" dt="2021-02-15T19:48:09.468" v="16173" actId="1076"/>
          <ac:spMkLst>
            <pc:docMk/>
            <pc:sldMk cId="3629696632" sldId="732"/>
            <ac:spMk id="10" creationId="{57F64F3B-7C3D-474C-B58B-DFBCF8091CE3}"/>
          </ac:spMkLst>
        </pc:spChg>
        <pc:spChg chg="del">
          <ac:chgData name="Josiah" userId="a8f7999c-a358-44d0-a4ac-9433cc6d8817" providerId="ADAL" clId="{7941A860-06BA-43D0-8C6E-E1206F0EF79D}" dt="2021-02-15T17:22:22.614" v="15183" actId="478"/>
          <ac:spMkLst>
            <pc:docMk/>
            <pc:sldMk cId="3629696632" sldId="732"/>
            <ac:spMk id="14" creationId="{C50717D5-61DA-4B12-8622-83FBB645A136}"/>
          </ac:spMkLst>
        </pc:spChg>
        <pc:spChg chg="del">
          <ac:chgData name="Josiah" userId="a8f7999c-a358-44d0-a4ac-9433cc6d8817" providerId="ADAL" clId="{7941A860-06BA-43D0-8C6E-E1206F0EF79D}" dt="2021-02-15T17:22:22.614" v="15183" actId="478"/>
          <ac:spMkLst>
            <pc:docMk/>
            <pc:sldMk cId="3629696632" sldId="732"/>
            <ac:spMk id="15" creationId="{165B5875-8752-4215-9491-83E4E936188B}"/>
          </ac:spMkLst>
        </pc:spChg>
        <pc:spChg chg="del">
          <ac:chgData name="Josiah" userId="a8f7999c-a358-44d0-a4ac-9433cc6d8817" providerId="ADAL" clId="{7941A860-06BA-43D0-8C6E-E1206F0EF79D}" dt="2021-02-15T17:22:22.614" v="15183" actId="478"/>
          <ac:spMkLst>
            <pc:docMk/>
            <pc:sldMk cId="3629696632" sldId="732"/>
            <ac:spMk id="20" creationId="{F1789B99-3F19-43AB-B04F-E91C1B1A6BC4}"/>
          </ac:spMkLst>
        </pc:spChg>
        <pc:spChg chg="del">
          <ac:chgData name="Josiah" userId="a8f7999c-a358-44d0-a4ac-9433cc6d8817" providerId="ADAL" clId="{7941A860-06BA-43D0-8C6E-E1206F0EF79D}" dt="2021-02-15T17:22:22.614" v="15183" actId="478"/>
          <ac:spMkLst>
            <pc:docMk/>
            <pc:sldMk cId="3629696632" sldId="732"/>
            <ac:spMk id="28" creationId="{A2709FA7-8912-4522-831A-6976F0383D55}"/>
          </ac:spMkLst>
        </pc:spChg>
        <pc:spChg chg="del">
          <ac:chgData name="Josiah" userId="a8f7999c-a358-44d0-a4ac-9433cc6d8817" providerId="ADAL" clId="{7941A860-06BA-43D0-8C6E-E1206F0EF79D}" dt="2021-02-15T17:22:22.614" v="15183" actId="478"/>
          <ac:spMkLst>
            <pc:docMk/>
            <pc:sldMk cId="3629696632" sldId="732"/>
            <ac:spMk id="29" creationId="{98F47DD3-D9B6-4576-A51B-24DA327F58EB}"/>
          </ac:spMkLst>
        </pc:spChg>
        <pc:spChg chg="del">
          <ac:chgData name="Josiah" userId="a8f7999c-a358-44d0-a4ac-9433cc6d8817" providerId="ADAL" clId="{7941A860-06BA-43D0-8C6E-E1206F0EF79D}" dt="2021-02-15T17:22:22.614" v="15183" actId="478"/>
          <ac:spMkLst>
            <pc:docMk/>
            <pc:sldMk cId="3629696632" sldId="732"/>
            <ac:spMk id="32" creationId="{CD69E616-3EBE-4C7A-AAEC-1788F140FC62}"/>
          </ac:spMkLst>
        </pc:spChg>
        <pc:spChg chg="del">
          <ac:chgData name="Josiah" userId="a8f7999c-a358-44d0-a4ac-9433cc6d8817" providerId="ADAL" clId="{7941A860-06BA-43D0-8C6E-E1206F0EF79D}" dt="2021-02-15T17:22:22.614" v="15183" actId="478"/>
          <ac:spMkLst>
            <pc:docMk/>
            <pc:sldMk cId="3629696632" sldId="732"/>
            <ac:spMk id="33" creationId="{695470F6-A737-450F-B05F-AD40A6A1B263}"/>
          </ac:spMkLst>
        </pc:spChg>
        <pc:spChg chg="del">
          <ac:chgData name="Josiah" userId="a8f7999c-a358-44d0-a4ac-9433cc6d8817" providerId="ADAL" clId="{7941A860-06BA-43D0-8C6E-E1206F0EF79D}" dt="2021-02-15T17:22:22.614" v="15183" actId="478"/>
          <ac:spMkLst>
            <pc:docMk/>
            <pc:sldMk cId="3629696632" sldId="732"/>
            <ac:spMk id="36" creationId="{346F9C96-2A0E-4C4E-8837-C719DAFD2B9A}"/>
          </ac:spMkLst>
        </pc:spChg>
        <pc:spChg chg="add mod">
          <ac:chgData name="Josiah" userId="a8f7999c-a358-44d0-a4ac-9433cc6d8817" providerId="ADAL" clId="{7941A860-06BA-43D0-8C6E-E1206F0EF79D}" dt="2021-02-15T20:37:37.298" v="18513" actId="113"/>
          <ac:spMkLst>
            <pc:docMk/>
            <pc:sldMk cId="3629696632" sldId="732"/>
            <ac:spMk id="42" creationId="{E4AB683C-3D56-4393-92B3-FB61EDEF906A}"/>
          </ac:spMkLst>
        </pc:spChg>
        <pc:spChg chg="add mod">
          <ac:chgData name="Josiah" userId="a8f7999c-a358-44d0-a4ac-9433cc6d8817" providerId="ADAL" clId="{7941A860-06BA-43D0-8C6E-E1206F0EF79D}" dt="2021-02-15T19:48:09.468" v="16173" actId="1076"/>
          <ac:spMkLst>
            <pc:docMk/>
            <pc:sldMk cId="3629696632" sldId="732"/>
            <ac:spMk id="63" creationId="{BCCC55CE-53C5-412F-AC04-092ADDFCBFDC}"/>
          </ac:spMkLst>
        </pc:spChg>
        <pc:spChg chg="add mod">
          <ac:chgData name="Josiah" userId="a8f7999c-a358-44d0-a4ac-9433cc6d8817" providerId="ADAL" clId="{7941A860-06BA-43D0-8C6E-E1206F0EF79D}" dt="2021-02-15T19:48:09.468" v="16173" actId="1076"/>
          <ac:spMkLst>
            <pc:docMk/>
            <pc:sldMk cId="3629696632" sldId="732"/>
            <ac:spMk id="64" creationId="{1D749A80-0A3A-4CAA-885E-71F283B3375B}"/>
          </ac:spMkLst>
        </pc:spChg>
        <pc:spChg chg="add mod">
          <ac:chgData name="Josiah" userId="a8f7999c-a358-44d0-a4ac-9433cc6d8817" providerId="ADAL" clId="{7941A860-06BA-43D0-8C6E-E1206F0EF79D}" dt="2021-02-15T19:48:09.468" v="16173" actId="1076"/>
          <ac:spMkLst>
            <pc:docMk/>
            <pc:sldMk cId="3629696632" sldId="732"/>
            <ac:spMk id="66" creationId="{03FE403A-CD37-42EE-9FB9-E5A48CFFD2A1}"/>
          </ac:spMkLst>
        </pc:spChg>
        <pc:spChg chg="add mod">
          <ac:chgData name="Josiah" userId="a8f7999c-a358-44d0-a4ac-9433cc6d8817" providerId="ADAL" clId="{7941A860-06BA-43D0-8C6E-E1206F0EF79D}" dt="2021-02-15T19:48:09.468" v="16173" actId="1076"/>
          <ac:spMkLst>
            <pc:docMk/>
            <pc:sldMk cId="3629696632" sldId="732"/>
            <ac:spMk id="68" creationId="{ED0597D6-6B30-426E-8531-DBC5DA566307}"/>
          </ac:spMkLst>
        </pc:spChg>
        <pc:spChg chg="add mod">
          <ac:chgData name="Josiah" userId="a8f7999c-a358-44d0-a4ac-9433cc6d8817" providerId="ADAL" clId="{7941A860-06BA-43D0-8C6E-E1206F0EF79D}" dt="2021-02-15T19:48:09.468" v="16173" actId="1076"/>
          <ac:spMkLst>
            <pc:docMk/>
            <pc:sldMk cId="3629696632" sldId="732"/>
            <ac:spMk id="71" creationId="{CED65C10-C207-4E9F-88AF-5A7BBA485A18}"/>
          </ac:spMkLst>
        </pc:spChg>
        <pc:spChg chg="del">
          <ac:chgData name="Josiah" userId="a8f7999c-a358-44d0-a4ac-9433cc6d8817" providerId="ADAL" clId="{7941A860-06BA-43D0-8C6E-E1206F0EF79D}" dt="2021-02-15T17:22:22.614" v="15183" actId="478"/>
          <ac:spMkLst>
            <pc:docMk/>
            <pc:sldMk cId="3629696632" sldId="732"/>
            <ac:spMk id="73" creationId="{BBEA2E7F-4A36-48B1-9E8C-1048DC73267D}"/>
          </ac:spMkLst>
        </pc:spChg>
        <pc:spChg chg="add mod">
          <ac:chgData name="Josiah" userId="a8f7999c-a358-44d0-a4ac-9433cc6d8817" providerId="ADAL" clId="{7941A860-06BA-43D0-8C6E-E1206F0EF79D}" dt="2021-02-15T19:48:09.468" v="16173" actId="1076"/>
          <ac:spMkLst>
            <pc:docMk/>
            <pc:sldMk cId="3629696632" sldId="732"/>
            <ac:spMk id="74" creationId="{9C282E30-AB4F-4CCD-AF84-F416C96E865C}"/>
          </ac:spMkLst>
        </pc:spChg>
        <pc:spChg chg="del">
          <ac:chgData name="Josiah" userId="a8f7999c-a358-44d0-a4ac-9433cc6d8817" providerId="ADAL" clId="{7941A860-06BA-43D0-8C6E-E1206F0EF79D}" dt="2021-02-15T17:22:22.614" v="15183" actId="478"/>
          <ac:spMkLst>
            <pc:docMk/>
            <pc:sldMk cId="3629696632" sldId="732"/>
            <ac:spMk id="77" creationId="{8145C42B-DC98-4EEA-B60D-2114605FD845}"/>
          </ac:spMkLst>
        </pc:spChg>
        <pc:spChg chg="add mod">
          <ac:chgData name="Josiah" userId="a8f7999c-a358-44d0-a4ac-9433cc6d8817" providerId="ADAL" clId="{7941A860-06BA-43D0-8C6E-E1206F0EF79D}" dt="2021-02-15T19:48:32.652" v="16216" actId="20577"/>
          <ac:spMkLst>
            <pc:docMk/>
            <pc:sldMk cId="3629696632" sldId="732"/>
            <ac:spMk id="78" creationId="{D48B2BD6-067F-472F-91DB-3CC25833667B}"/>
          </ac:spMkLst>
        </pc:spChg>
        <pc:spChg chg="del">
          <ac:chgData name="Josiah" userId="a8f7999c-a358-44d0-a4ac-9433cc6d8817" providerId="ADAL" clId="{7941A860-06BA-43D0-8C6E-E1206F0EF79D}" dt="2021-02-15T17:22:22.614" v="15183" actId="478"/>
          <ac:spMkLst>
            <pc:docMk/>
            <pc:sldMk cId="3629696632" sldId="732"/>
            <ac:spMk id="80" creationId="{643E38B0-CB8E-4683-9332-2DB5C45E219D}"/>
          </ac:spMkLst>
        </pc:spChg>
        <pc:spChg chg="del">
          <ac:chgData name="Josiah" userId="a8f7999c-a358-44d0-a4ac-9433cc6d8817" providerId="ADAL" clId="{7941A860-06BA-43D0-8C6E-E1206F0EF79D}" dt="2021-02-15T17:22:22.614" v="15183" actId="478"/>
          <ac:spMkLst>
            <pc:docMk/>
            <pc:sldMk cId="3629696632" sldId="732"/>
            <ac:spMk id="81" creationId="{67DFAEE7-CA31-4FCD-80EA-0791262DE050}"/>
          </ac:spMkLst>
        </pc:spChg>
        <pc:spChg chg="add mod">
          <ac:chgData name="Josiah" userId="a8f7999c-a358-44d0-a4ac-9433cc6d8817" providerId="ADAL" clId="{7941A860-06BA-43D0-8C6E-E1206F0EF79D}" dt="2021-02-15T20:01:44.689" v="16763" actId="1076"/>
          <ac:spMkLst>
            <pc:docMk/>
            <pc:sldMk cId="3629696632" sldId="732"/>
            <ac:spMk id="87" creationId="{81AC9AF8-DFB8-430D-9673-57532FFCBC0A}"/>
          </ac:spMkLst>
        </pc:spChg>
        <pc:spChg chg="add mod">
          <ac:chgData name="Josiah" userId="a8f7999c-a358-44d0-a4ac-9433cc6d8817" providerId="ADAL" clId="{7941A860-06BA-43D0-8C6E-E1206F0EF79D}" dt="2021-02-15T20:01:32.281" v="16762" actId="1076"/>
          <ac:spMkLst>
            <pc:docMk/>
            <pc:sldMk cId="3629696632" sldId="732"/>
            <ac:spMk id="88" creationId="{BBD4C2BA-39DE-4EC7-87E7-74D3BB1AAD9F}"/>
          </ac:spMkLst>
        </pc:spChg>
        <pc:spChg chg="add mod">
          <ac:chgData name="Josiah" userId="a8f7999c-a358-44d0-a4ac-9433cc6d8817" providerId="ADAL" clId="{7941A860-06BA-43D0-8C6E-E1206F0EF79D}" dt="2021-02-15T20:01:32.281" v="16762" actId="1076"/>
          <ac:spMkLst>
            <pc:docMk/>
            <pc:sldMk cId="3629696632" sldId="732"/>
            <ac:spMk id="89" creationId="{1F325806-7A4B-4B16-A359-6C529F7CD491}"/>
          </ac:spMkLst>
        </pc:spChg>
        <pc:spChg chg="del">
          <ac:chgData name="Josiah" userId="a8f7999c-a358-44d0-a4ac-9433cc6d8817" providerId="ADAL" clId="{7941A860-06BA-43D0-8C6E-E1206F0EF79D}" dt="2021-02-15T17:22:22.614" v="15183" actId="478"/>
          <ac:spMkLst>
            <pc:docMk/>
            <pc:sldMk cId="3629696632" sldId="732"/>
            <ac:spMk id="90" creationId="{7495746E-F841-47D4-8F06-51011A6F874D}"/>
          </ac:spMkLst>
        </pc:spChg>
        <pc:spChg chg="add mod">
          <ac:chgData name="Josiah" userId="a8f7999c-a358-44d0-a4ac-9433cc6d8817" providerId="ADAL" clId="{7941A860-06BA-43D0-8C6E-E1206F0EF79D}" dt="2021-02-15T20:05:48.717" v="16866" actId="1076"/>
          <ac:spMkLst>
            <pc:docMk/>
            <pc:sldMk cId="3629696632" sldId="732"/>
            <ac:spMk id="92" creationId="{E0964FE2-6F97-43DC-B82E-040A81623124}"/>
          </ac:spMkLst>
        </pc:spChg>
        <pc:spChg chg="add mod">
          <ac:chgData name="Josiah" userId="a8f7999c-a358-44d0-a4ac-9433cc6d8817" providerId="ADAL" clId="{7941A860-06BA-43D0-8C6E-E1206F0EF79D}" dt="2021-02-15T20:04:50.419" v="16864" actId="1076"/>
          <ac:spMkLst>
            <pc:docMk/>
            <pc:sldMk cId="3629696632" sldId="732"/>
            <ac:spMk id="93" creationId="{C6C90A89-7BD0-427C-AF20-3A63208B006F}"/>
          </ac:spMkLst>
        </pc:spChg>
        <pc:spChg chg="add mod">
          <ac:chgData name="Josiah" userId="a8f7999c-a358-44d0-a4ac-9433cc6d8817" providerId="ADAL" clId="{7941A860-06BA-43D0-8C6E-E1206F0EF79D}" dt="2021-02-15T20:09:48.107" v="16956" actId="20577"/>
          <ac:spMkLst>
            <pc:docMk/>
            <pc:sldMk cId="3629696632" sldId="732"/>
            <ac:spMk id="95" creationId="{36990F0D-2299-48A6-9D2C-8FE88371A119}"/>
          </ac:spMkLst>
        </pc:spChg>
        <pc:spChg chg="add mod">
          <ac:chgData name="Josiah" userId="a8f7999c-a358-44d0-a4ac-9433cc6d8817" providerId="ADAL" clId="{7941A860-06BA-43D0-8C6E-E1206F0EF79D}" dt="2021-02-15T20:12:43.108" v="17072" actId="1076"/>
          <ac:spMkLst>
            <pc:docMk/>
            <pc:sldMk cId="3629696632" sldId="732"/>
            <ac:spMk id="97" creationId="{7B99CE30-8C62-4023-8AEA-64D043D0F763}"/>
          </ac:spMkLst>
        </pc:spChg>
        <pc:spChg chg="add mod">
          <ac:chgData name="Josiah" userId="a8f7999c-a358-44d0-a4ac-9433cc6d8817" providerId="ADAL" clId="{7941A860-06BA-43D0-8C6E-E1206F0EF79D}" dt="2021-02-15T20:12:43.108" v="17072" actId="1076"/>
          <ac:spMkLst>
            <pc:docMk/>
            <pc:sldMk cId="3629696632" sldId="732"/>
            <ac:spMk id="100" creationId="{36B955EB-C88E-496B-B869-1F2F337AD8D0}"/>
          </ac:spMkLst>
        </pc:spChg>
        <pc:spChg chg="del">
          <ac:chgData name="Josiah" userId="a8f7999c-a358-44d0-a4ac-9433cc6d8817" providerId="ADAL" clId="{7941A860-06BA-43D0-8C6E-E1206F0EF79D}" dt="2021-02-15T17:22:22.614" v="15183" actId="478"/>
          <ac:spMkLst>
            <pc:docMk/>
            <pc:sldMk cId="3629696632" sldId="732"/>
            <ac:spMk id="114" creationId="{91570B9D-F7C5-4116-91AD-D6E9CBE3895F}"/>
          </ac:spMkLst>
        </pc:spChg>
        <pc:spChg chg="del">
          <ac:chgData name="Josiah" userId="a8f7999c-a358-44d0-a4ac-9433cc6d8817" providerId="ADAL" clId="{7941A860-06BA-43D0-8C6E-E1206F0EF79D}" dt="2021-02-15T17:22:22.614" v="15183" actId="478"/>
          <ac:spMkLst>
            <pc:docMk/>
            <pc:sldMk cId="3629696632" sldId="732"/>
            <ac:spMk id="144" creationId="{A72E4CD9-7D25-4B2E-9442-7069F8395B82}"/>
          </ac:spMkLst>
        </pc:spChg>
        <pc:grpChg chg="del">
          <ac:chgData name="Josiah" userId="a8f7999c-a358-44d0-a4ac-9433cc6d8817" providerId="ADAL" clId="{7941A860-06BA-43D0-8C6E-E1206F0EF79D}" dt="2021-02-15T17:22:22.614" v="15183" actId="478"/>
          <ac:grpSpMkLst>
            <pc:docMk/>
            <pc:sldMk cId="3629696632" sldId="732"/>
            <ac:grpSpMk id="12" creationId="{62CB6037-90BC-4471-B27E-FB3A3ADFD56F}"/>
          </ac:grpSpMkLst>
        </pc:grpChg>
        <pc:picChg chg="del">
          <ac:chgData name="Josiah" userId="a8f7999c-a358-44d0-a4ac-9433cc6d8817" providerId="ADAL" clId="{7941A860-06BA-43D0-8C6E-E1206F0EF79D}" dt="2021-02-15T17:22:22.614" v="15183" actId="478"/>
          <ac:picMkLst>
            <pc:docMk/>
            <pc:sldMk cId="3629696632" sldId="732"/>
            <ac:picMk id="5" creationId="{801DB5C2-17D4-4F53-806B-6E758DD6573D}"/>
          </ac:picMkLst>
        </pc:picChg>
        <pc:picChg chg="del">
          <ac:chgData name="Josiah" userId="a8f7999c-a358-44d0-a4ac-9433cc6d8817" providerId="ADAL" clId="{7941A860-06BA-43D0-8C6E-E1206F0EF79D}" dt="2021-02-15T17:22:22.614" v="15183" actId="478"/>
          <ac:picMkLst>
            <pc:docMk/>
            <pc:sldMk cId="3629696632" sldId="732"/>
            <ac:picMk id="7" creationId="{5058F7D7-0B19-4636-BB8A-7C1DE93F06A0}"/>
          </ac:picMkLst>
        </pc:picChg>
        <pc:picChg chg="add del mod">
          <ac:chgData name="Josiah" userId="a8f7999c-a358-44d0-a4ac-9433cc6d8817" providerId="ADAL" clId="{7941A860-06BA-43D0-8C6E-E1206F0EF79D}" dt="2021-02-15T19:26:35.070" v="15294" actId="478"/>
          <ac:picMkLst>
            <pc:docMk/>
            <pc:sldMk cId="3629696632" sldId="732"/>
            <ac:picMk id="8" creationId="{87406978-1A12-46E1-A8CE-2EB239A94C7A}"/>
          </ac:picMkLst>
        </pc:picChg>
        <pc:picChg chg="del">
          <ac:chgData name="Josiah" userId="a8f7999c-a358-44d0-a4ac-9433cc6d8817" providerId="ADAL" clId="{7941A860-06BA-43D0-8C6E-E1206F0EF79D}" dt="2021-02-15T17:22:22.614" v="15183" actId="478"/>
          <ac:picMkLst>
            <pc:docMk/>
            <pc:sldMk cId="3629696632" sldId="732"/>
            <ac:picMk id="9" creationId="{2DA7E672-B75B-4CD4-880F-820CFD6E3094}"/>
          </ac:picMkLst>
        </pc:picChg>
        <pc:picChg chg="del">
          <ac:chgData name="Josiah" userId="a8f7999c-a358-44d0-a4ac-9433cc6d8817" providerId="ADAL" clId="{7941A860-06BA-43D0-8C6E-E1206F0EF79D}" dt="2021-02-15T17:22:22.614" v="15183" actId="478"/>
          <ac:picMkLst>
            <pc:docMk/>
            <pc:sldMk cId="3629696632" sldId="732"/>
            <ac:picMk id="11" creationId="{BD61E8B1-7796-4995-93FC-3BD2DB953AB7}"/>
          </ac:picMkLst>
        </pc:picChg>
        <pc:picChg chg="add mod">
          <ac:chgData name="Josiah" userId="a8f7999c-a358-44d0-a4ac-9433cc6d8817" providerId="ADAL" clId="{7941A860-06BA-43D0-8C6E-E1206F0EF79D}" dt="2021-02-15T19:48:09.468" v="16173" actId="1076"/>
          <ac:picMkLst>
            <pc:docMk/>
            <pc:sldMk cId="3629696632" sldId="732"/>
            <ac:picMk id="16" creationId="{534AF247-67B1-4B23-868B-B3ABC095DC0E}"/>
          </ac:picMkLst>
        </pc:picChg>
        <pc:picChg chg="add mod">
          <ac:chgData name="Josiah" userId="a8f7999c-a358-44d0-a4ac-9433cc6d8817" providerId="ADAL" clId="{7941A860-06BA-43D0-8C6E-E1206F0EF79D}" dt="2021-02-15T19:48:09.468" v="16173" actId="1076"/>
          <ac:picMkLst>
            <pc:docMk/>
            <pc:sldMk cId="3629696632" sldId="732"/>
            <ac:picMk id="18" creationId="{25B35738-39DD-4421-A4C5-D5E8B2AF8B83}"/>
          </ac:picMkLst>
        </pc:picChg>
        <pc:picChg chg="add mod">
          <ac:chgData name="Josiah" userId="a8f7999c-a358-44d0-a4ac-9433cc6d8817" providerId="ADAL" clId="{7941A860-06BA-43D0-8C6E-E1206F0EF79D}" dt="2021-02-15T19:48:09.468" v="16173" actId="1076"/>
          <ac:picMkLst>
            <pc:docMk/>
            <pc:sldMk cId="3629696632" sldId="732"/>
            <ac:picMk id="22" creationId="{330219E1-CC42-45A4-982A-E4B1B4AE77DD}"/>
          </ac:picMkLst>
        </pc:picChg>
        <pc:picChg chg="add mod">
          <ac:chgData name="Josiah" userId="a8f7999c-a358-44d0-a4ac-9433cc6d8817" providerId="ADAL" clId="{7941A860-06BA-43D0-8C6E-E1206F0EF79D}" dt="2021-02-15T19:48:21.057" v="16176" actId="1076"/>
          <ac:picMkLst>
            <pc:docMk/>
            <pc:sldMk cId="3629696632" sldId="732"/>
            <ac:picMk id="24" creationId="{AF26A6D0-FD33-46AB-BC28-B66864D818F7}"/>
          </ac:picMkLst>
        </pc:picChg>
        <pc:picChg chg="add mod">
          <ac:chgData name="Josiah" userId="a8f7999c-a358-44d0-a4ac-9433cc6d8817" providerId="ADAL" clId="{7941A860-06BA-43D0-8C6E-E1206F0EF79D}" dt="2021-02-15T20:01:32.281" v="16762" actId="1076"/>
          <ac:picMkLst>
            <pc:docMk/>
            <pc:sldMk cId="3629696632" sldId="732"/>
            <ac:picMk id="26" creationId="{8976F4B2-3158-4A9F-87CC-3D7F5AD82766}"/>
          </ac:picMkLst>
        </pc:picChg>
        <pc:picChg chg="add mod">
          <ac:chgData name="Josiah" userId="a8f7999c-a358-44d0-a4ac-9433cc6d8817" providerId="ADAL" clId="{7941A860-06BA-43D0-8C6E-E1206F0EF79D}" dt="2021-02-15T20:01:32.281" v="16762" actId="1076"/>
          <ac:picMkLst>
            <pc:docMk/>
            <pc:sldMk cId="3629696632" sldId="732"/>
            <ac:picMk id="30" creationId="{DF520433-D78A-46C6-B44B-585F7367B5CA}"/>
          </ac:picMkLst>
        </pc:picChg>
        <pc:picChg chg="del">
          <ac:chgData name="Josiah" userId="a8f7999c-a358-44d0-a4ac-9433cc6d8817" providerId="ADAL" clId="{7941A860-06BA-43D0-8C6E-E1206F0EF79D}" dt="2021-02-15T17:22:22.614" v="15183" actId="478"/>
          <ac:picMkLst>
            <pc:docMk/>
            <pc:sldMk cId="3629696632" sldId="732"/>
            <ac:picMk id="31" creationId="{A6EB61EC-DD82-4518-96FE-841E3F3167D3}"/>
          </ac:picMkLst>
        </pc:picChg>
        <pc:picChg chg="del">
          <ac:chgData name="Josiah" userId="a8f7999c-a358-44d0-a4ac-9433cc6d8817" providerId="ADAL" clId="{7941A860-06BA-43D0-8C6E-E1206F0EF79D}" dt="2021-02-15T17:22:22.614" v="15183" actId="478"/>
          <ac:picMkLst>
            <pc:docMk/>
            <pc:sldMk cId="3629696632" sldId="732"/>
            <ac:picMk id="35" creationId="{D2F6B4E7-9CAC-471C-ADFA-A27F9D641C87}"/>
          </ac:picMkLst>
        </pc:picChg>
        <pc:picChg chg="add mod">
          <ac:chgData name="Josiah" userId="a8f7999c-a358-44d0-a4ac-9433cc6d8817" providerId="ADAL" clId="{7941A860-06BA-43D0-8C6E-E1206F0EF79D}" dt="2021-02-15T20:04:56.831" v="16865" actId="1076"/>
          <ac:picMkLst>
            <pc:docMk/>
            <pc:sldMk cId="3629696632" sldId="732"/>
            <ac:picMk id="37" creationId="{8A538D9C-FBF8-4F41-84F7-0016A67B0DCB}"/>
          </ac:picMkLst>
        </pc:picChg>
        <pc:picChg chg="add mod">
          <ac:chgData name="Josiah" userId="a8f7999c-a358-44d0-a4ac-9433cc6d8817" providerId="ADAL" clId="{7941A860-06BA-43D0-8C6E-E1206F0EF79D}" dt="2021-02-15T20:12:43.108" v="17072" actId="1076"/>
          <ac:picMkLst>
            <pc:docMk/>
            <pc:sldMk cId="3629696632" sldId="732"/>
            <ac:picMk id="39" creationId="{72CE44F2-4A02-463B-AA47-57CA079B39C9}"/>
          </ac:picMkLst>
        </pc:picChg>
        <pc:picChg chg="add mod">
          <ac:chgData name="Josiah" userId="a8f7999c-a358-44d0-a4ac-9433cc6d8817" providerId="ADAL" clId="{7941A860-06BA-43D0-8C6E-E1206F0EF79D}" dt="2021-02-15T20:12:43.108" v="17072" actId="1076"/>
          <ac:picMkLst>
            <pc:docMk/>
            <pc:sldMk cId="3629696632" sldId="732"/>
            <ac:picMk id="41" creationId="{A3B4A2E3-B886-455E-98D1-A3E3B44D5721}"/>
          </ac:picMkLst>
        </pc:picChg>
        <pc:picChg chg="add mod">
          <ac:chgData name="Josiah" userId="a8f7999c-a358-44d0-a4ac-9433cc6d8817" providerId="ADAL" clId="{7941A860-06BA-43D0-8C6E-E1206F0EF79D}" dt="2021-02-15T19:48:09.468" v="16173" actId="1076"/>
          <ac:picMkLst>
            <pc:docMk/>
            <pc:sldMk cId="3629696632" sldId="732"/>
            <ac:picMk id="58" creationId="{659D186B-F765-4999-9470-B63D232CC53D}"/>
          </ac:picMkLst>
        </pc:picChg>
        <pc:picChg chg="del">
          <ac:chgData name="Josiah" userId="a8f7999c-a358-44d0-a4ac-9433cc6d8817" providerId="ADAL" clId="{7941A860-06BA-43D0-8C6E-E1206F0EF79D}" dt="2021-02-15T17:22:22.614" v="15183" actId="478"/>
          <ac:picMkLst>
            <pc:docMk/>
            <pc:sldMk cId="3629696632" sldId="732"/>
            <ac:picMk id="65" creationId="{3175C6E7-0AF2-4491-9D34-DC748251142A}"/>
          </ac:picMkLst>
        </pc:picChg>
        <pc:picChg chg="add del mod">
          <ac:chgData name="Josiah" userId="a8f7999c-a358-44d0-a4ac-9433cc6d8817" providerId="ADAL" clId="{7941A860-06BA-43D0-8C6E-E1206F0EF79D}" dt="2021-02-15T19:51:50.170" v="16264" actId="478"/>
          <ac:picMkLst>
            <pc:docMk/>
            <pc:sldMk cId="3629696632" sldId="732"/>
            <ac:picMk id="79" creationId="{54BD2033-5FB3-4334-97E6-D9339F467E95}"/>
          </ac:picMkLst>
        </pc:picChg>
        <pc:picChg chg="del">
          <ac:chgData name="Josiah" userId="a8f7999c-a358-44d0-a4ac-9433cc6d8817" providerId="ADAL" clId="{7941A860-06BA-43D0-8C6E-E1206F0EF79D}" dt="2021-02-15T17:22:22.614" v="15183" actId="478"/>
          <ac:picMkLst>
            <pc:docMk/>
            <pc:sldMk cId="3629696632" sldId="732"/>
            <ac:picMk id="82" creationId="{4758471B-1387-4969-97C1-CE16B39102A8}"/>
          </ac:picMkLst>
        </pc:picChg>
        <pc:picChg chg="del">
          <ac:chgData name="Josiah" userId="a8f7999c-a358-44d0-a4ac-9433cc6d8817" providerId="ADAL" clId="{7941A860-06BA-43D0-8C6E-E1206F0EF79D}" dt="2021-02-15T17:22:22.614" v="15183" actId="478"/>
          <ac:picMkLst>
            <pc:docMk/>
            <pc:sldMk cId="3629696632" sldId="732"/>
            <ac:picMk id="83" creationId="{CDC1407B-4022-4C89-89B4-E46BE94B83CC}"/>
          </ac:picMkLst>
        </pc:picChg>
        <pc:picChg chg="del">
          <ac:chgData name="Josiah" userId="a8f7999c-a358-44d0-a4ac-9433cc6d8817" providerId="ADAL" clId="{7941A860-06BA-43D0-8C6E-E1206F0EF79D}" dt="2021-02-15T17:22:22.614" v="15183" actId="478"/>
          <ac:picMkLst>
            <pc:docMk/>
            <pc:sldMk cId="3629696632" sldId="732"/>
            <ac:picMk id="84" creationId="{A71546EA-202A-45D7-AD2C-BBFF087DDB37}"/>
          </ac:picMkLst>
        </pc:picChg>
        <pc:picChg chg="add mod">
          <ac:chgData name="Josiah" userId="a8f7999c-a358-44d0-a4ac-9433cc6d8817" providerId="ADAL" clId="{7941A860-06BA-43D0-8C6E-E1206F0EF79D}" dt="2021-02-15T20:01:44.689" v="16763" actId="1076"/>
          <ac:picMkLst>
            <pc:docMk/>
            <pc:sldMk cId="3629696632" sldId="732"/>
            <ac:picMk id="85" creationId="{C908F178-3FE1-46B1-8C45-AED4B04FDA7B}"/>
          </ac:picMkLst>
        </pc:picChg>
        <pc:picChg chg="add mod">
          <ac:chgData name="Josiah" userId="a8f7999c-a358-44d0-a4ac-9433cc6d8817" providerId="ADAL" clId="{7941A860-06BA-43D0-8C6E-E1206F0EF79D}" dt="2021-02-15T20:01:44.689" v="16763" actId="1076"/>
          <ac:picMkLst>
            <pc:docMk/>
            <pc:sldMk cId="3629696632" sldId="732"/>
            <ac:picMk id="86" creationId="{3B50200A-DBE9-442F-8D41-38D634ED21E0}"/>
          </ac:picMkLst>
        </pc:picChg>
        <pc:picChg chg="add mod">
          <ac:chgData name="Josiah" userId="a8f7999c-a358-44d0-a4ac-9433cc6d8817" providerId="ADAL" clId="{7941A860-06BA-43D0-8C6E-E1206F0EF79D}" dt="2021-02-15T20:03:52.795" v="16769" actId="1076"/>
          <ac:picMkLst>
            <pc:docMk/>
            <pc:sldMk cId="3629696632" sldId="732"/>
            <ac:picMk id="91" creationId="{8FEA5496-5510-4D55-95B0-52BABFEECEFC}"/>
          </ac:picMkLst>
        </pc:picChg>
        <pc:picChg chg="add mod">
          <ac:chgData name="Josiah" userId="a8f7999c-a358-44d0-a4ac-9433cc6d8817" providerId="ADAL" clId="{7941A860-06BA-43D0-8C6E-E1206F0EF79D}" dt="2021-02-15T20:07:06.186" v="16893" actId="1076"/>
          <ac:picMkLst>
            <pc:docMk/>
            <pc:sldMk cId="3629696632" sldId="732"/>
            <ac:picMk id="94" creationId="{58D8E8C4-4271-4513-A739-477F47571F7E}"/>
          </ac:picMkLst>
        </pc:picChg>
        <pc:picChg chg="del">
          <ac:chgData name="Josiah" userId="a8f7999c-a358-44d0-a4ac-9433cc6d8817" providerId="ADAL" clId="{7941A860-06BA-43D0-8C6E-E1206F0EF79D}" dt="2021-02-15T17:22:22.614" v="15183" actId="478"/>
          <ac:picMkLst>
            <pc:docMk/>
            <pc:sldMk cId="3629696632" sldId="732"/>
            <ac:picMk id="96" creationId="{E0DCE449-5873-4BF8-A100-CB5BD64B0F22}"/>
          </ac:picMkLst>
        </pc:picChg>
        <pc:picChg chg="del">
          <ac:chgData name="Josiah" userId="a8f7999c-a358-44d0-a4ac-9433cc6d8817" providerId="ADAL" clId="{7941A860-06BA-43D0-8C6E-E1206F0EF79D}" dt="2021-02-15T17:22:22.614" v="15183" actId="478"/>
          <ac:picMkLst>
            <pc:docMk/>
            <pc:sldMk cId="3629696632" sldId="732"/>
            <ac:picMk id="115" creationId="{FCC39B52-4675-442B-A710-F1E4D8430216}"/>
          </ac:picMkLst>
        </pc:picChg>
        <pc:picChg chg="del">
          <ac:chgData name="Josiah" userId="a8f7999c-a358-44d0-a4ac-9433cc6d8817" providerId="ADAL" clId="{7941A860-06BA-43D0-8C6E-E1206F0EF79D}" dt="2021-02-15T17:22:22.614" v="15183" actId="478"/>
          <ac:picMkLst>
            <pc:docMk/>
            <pc:sldMk cId="3629696632" sldId="732"/>
            <ac:picMk id="116" creationId="{CA79CE20-4A54-4B0C-A646-D805496B22ED}"/>
          </ac:picMkLst>
        </pc:picChg>
        <pc:picChg chg="del">
          <ac:chgData name="Josiah" userId="a8f7999c-a358-44d0-a4ac-9433cc6d8817" providerId="ADAL" clId="{7941A860-06BA-43D0-8C6E-E1206F0EF79D}" dt="2021-02-15T17:22:22.614" v="15183" actId="478"/>
          <ac:picMkLst>
            <pc:docMk/>
            <pc:sldMk cId="3629696632" sldId="732"/>
            <ac:picMk id="119" creationId="{E9A44B17-D58E-4F00-A268-155791B7E31A}"/>
          </ac:picMkLst>
        </pc:picChg>
      </pc:sldChg>
      <pc:sldChg chg="addSp delSp modSp add mod modNotesTx">
        <pc:chgData name="Josiah" userId="a8f7999c-a358-44d0-a4ac-9433cc6d8817" providerId="ADAL" clId="{7941A860-06BA-43D0-8C6E-E1206F0EF79D}" dt="2021-02-15T20:35:34.487" v="18315" actId="14100"/>
        <pc:sldMkLst>
          <pc:docMk/>
          <pc:sldMk cId="2061913195" sldId="733"/>
        </pc:sldMkLst>
        <pc:spChg chg="del">
          <ac:chgData name="Josiah" userId="a8f7999c-a358-44d0-a4ac-9433cc6d8817" providerId="ADAL" clId="{7941A860-06BA-43D0-8C6E-E1206F0EF79D}" dt="2021-02-15T20:14:40.841" v="17083" actId="478"/>
          <ac:spMkLst>
            <pc:docMk/>
            <pc:sldMk cId="2061913195" sldId="733"/>
            <ac:spMk id="2" creationId="{60357D68-2369-4522-B8A8-2DEC05181EE4}"/>
          </ac:spMkLst>
        </pc:spChg>
        <pc:spChg chg="mod">
          <ac:chgData name="Josiah" userId="a8f7999c-a358-44d0-a4ac-9433cc6d8817" providerId="ADAL" clId="{7941A860-06BA-43D0-8C6E-E1206F0EF79D}" dt="2021-02-15T20:13:18.418" v="17080" actId="20577"/>
          <ac:spMkLst>
            <pc:docMk/>
            <pc:sldMk cId="2061913195" sldId="733"/>
            <ac:spMk id="4" creationId="{E5DD2081-11A5-479F-A5BB-477D889173DE}"/>
          </ac:spMkLst>
        </pc:spChg>
        <pc:spChg chg="del">
          <ac:chgData name="Josiah" userId="a8f7999c-a358-44d0-a4ac-9433cc6d8817" providerId="ADAL" clId="{7941A860-06BA-43D0-8C6E-E1206F0EF79D}" dt="2021-02-15T20:14:40.841" v="17083" actId="478"/>
          <ac:spMkLst>
            <pc:docMk/>
            <pc:sldMk cId="2061913195" sldId="733"/>
            <ac:spMk id="10" creationId="{57F64F3B-7C3D-474C-B58B-DFBCF8091CE3}"/>
          </ac:spMkLst>
        </pc:spChg>
        <pc:spChg chg="add mod">
          <ac:chgData name="Josiah" userId="a8f7999c-a358-44d0-a4ac-9433cc6d8817" providerId="ADAL" clId="{7941A860-06BA-43D0-8C6E-E1206F0EF79D}" dt="2021-02-15T20:35:34.487" v="18315" actId="14100"/>
          <ac:spMkLst>
            <pc:docMk/>
            <pc:sldMk cId="2061913195" sldId="733"/>
            <ac:spMk id="11" creationId="{95BCF658-8CF4-4F13-B0BA-E19C2C6ED419}"/>
          </ac:spMkLst>
        </pc:spChg>
        <pc:spChg chg="add mod">
          <ac:chgData name="Josiah" userId="a8f7999c-a358-44d0-a4ac-9433cc6d8817" providerId="ADAL" clId="{7941A860-06BA-43D0-8C6E-E1206F0EF79D}" dt="2021-02-15T20:35:30.901" v="18314" actId="1076"/>
          <ac:spMkLst>
            <pc:docMk/>
            <pc:sldMk cId="2061913195" sldId="733"/>
            <ac:spMk id="12" creationId="{0A882928-1456-47C1-ACC7-5FF296752451}"/>
          </ac:spMkLst>
        </pc:spChg>
        <pc:spChg chg="add mod">
          <ac:chgData name="Josiah" userId="a8f7999c-a358-44d0-a4ac-9433cc6d8817" providerId="ADAL" clId="{7941A860-06BA-43D0-8C6E-E1206F0EF79D}" dt="2021-02-15T20:33:27.174" v="18121" actId="20577"/>
          <ac:spMkLst>
            <pc:docMk/>
            <pc:sldMk cId="2061913195" sldId="733"/>
            <ac:spMk id="38" creationId="{C3CD6112-6950-4214-A9B3-590708CEA77A}"/>
          </ac:spMkLst>
        </pc:spChg>
        <pc:spChg chg="add del mod">
          <ac:chgData name="Josiah" userId="a8f7999c-a358-44d0-a4ac-9433cc6d8817" providerId="ADAL" clId="{7941A860-06BA-43D0-8C6E-E1206F0EF79D}" dt="2021-02-15T20:26:46.637" v="17666" actId="478"/>
          <ac:spMkLst>
            <pc:docMk/>
            <pc:sldMk cId="2061913195" sldId="733"/>
            <ac:spMk id="40" creationId="{B5BCC26A-DF06-4186-84E9-4AABCEAB58E0}"/>
          </ac:spMkLst>
        </pc:spChg>
        <pc:spChg chg="add mod">
          <ac:chgData name="Josiah" userId="a8f7999c-a358-44d0-a4ac-9433cc6d8817" providerId="ADAL" clId="{7941A860-06BA-43D0-8C6E-E1206F0EF79D}" dt="2021-02-15T20:31:27.159" v="18092" actId="1076"/>
          <ac:spMkLst>
            <pc:docMk/>
            <pc:sldMk cId="2061913195" sldId="733"/>
            <ac:spMk id="45" creationId="{3EFC1FCF-5CF9-4FC7-AB8B-CE76EAD2637A}"/>
          </ac:spMkLst>
        </pc:spChg>
        <pc:spChg chg="add mod">
          <ac:chgData name="Josiah" userId="a8f7999c-a358-44d0-a4ac-9433cc6d8817" providerId="ADAL" clId="{7941A860-06BA-43D0-8C6E-E1206F0EF79D}" dt="2021-02-15T20:31:16.605" v="18091" actId="20577"/>
          <ac:spMkLst>
            <pc:docMk/>
            <pc:sldMk cId="2061913195" sldId="733"/>
            <ac:spMk id="48" creationId="{C1F8E780-5363-4476-BFA8-65B8D476A502}"/>
          </ac:spMkLst>
        </pc:spChg>
        <pc:spChg chg="add mod">
          <ac:chgData name="Josiah" userId="a8f7999c-a358-44d0-a4ac-9433cc6d8817" providerId="ADAL" clId="{7941A860-06BA-43D0-8C6E-E1206F0EF79D}" dt="2021-02-15T20:33:21.879" v="18119" actId="14100"/>
          <ac:spMkLst>
            <pc:docMk/>
            <pc:sldMk cId="2061913195" sldId="733"/>
            <ac:spMk id="50" creationId="{AC5DF12D-C042-4818-862E-B1D41FD06D4D}"/>
          </ac:spMkLst>
        </pc:spChg>
        <pc:spChg chg="del">
          <ac:chgData name="Josiah" userId="a8f7999c-a358-44d0-a4ac-9433cc6d8817" providerId="ADAL" clId="{7941A860-06BA-43D0-8C6E-E1206F0EF79D}" dt="2021-02-15T20:14:46.948" v="17085" actId="478"/>
          <ac:spMkLst>
            <pc:docMk/>
            <pc:sldMk cId="2061913195" sldId="733"/>
            <ac:spMk id="63" creationId="{BCCC55CE-53C5-412F-AC04-092ADDFCBFDC}"/>
          </ac:spMkLst>
        </pc:spChg>
        <pc:spChg chg="del">
          <ac:chgData name="Josiah" userId="a8f7999c-a358-44d0-a4ac-9433cc6d8817" providerId="ADAL" clId="{7941A860-06BA-43D0-8C6E-E1206F0EF79D}" dt="2021-02-15T20:14:40.841" v="17083" actId="478"/>
          <ac:spMkLst>
            <pc:docMk/>
            <pc:sldMk cId="2061913195" sldId="733"/>
            <ac:spMk id="64" creationId="{1D749A80-0A3A-4CAA-885E-71F283B3375B}"/>
          </ac:spMkLst>
        </pc:spChg>
        <pc:spChg chg="del">
          <ac:chgData name="Josiah" userId="a8f7999c-a358-44d0-a4ac-9433cc6d8817" providerId="ADAL" clId="{7941A860-06BA-43D0-8C6E-E1206F0EF79D}" dt="2021-02-15T20:14:40.841" v="17083" actId="478"/>
          <ac:spMkLst>
            <pc:docMk/>
            <pc:sldMk cId="2061913195" sldId="733"/>
            <ac:spMk id="66" creationId="{03FE403A-CD37-42EE-9FB9-E5A48CFFD2A1}"/>
          </ac:spMkLst>
        </pc:spChg>
        <pc:spChg chg="del">
          <ac:chgData name="Josiah" userId="a8f7999c-a358-44d0-a4ac-9433cc6d8817" providerId="ADAL" clId="{7941A860-06BA-43D0-8C6E-E1206F0EF79D}" dt="2021-02-15T20:14:40.841" v="17083" actId="478"/>
          <ac:spMkLst>
            <pc:docMk/>
            <pc:sldMk cId="2061913195" sldId="733"/>
            <ac:spMk id="68" creationId="{ED0597D6-6B30-426E-8531-DBC5DA566307}"/>
          </ac:spMkLst>
        </pc:spChg>
        <pc:spChg chg="del">
          <ac:chgData name="Josiah" userId="a8f7999c-a358-44d0-a4ac-9433cc6d8817" providerId="ADAL" clId="{7941A860-06BA-43D0-8C6E-E1206F0EF79D}" dt="2021-02-15T20:14:40.841" v="17083" actId="478"/>
          <ac:spMkLst>
            <pc:docMk/>
            <pc:sldMk cId="2061913195" sldId="733"/>
            <ac:spMk id="71" creationId="{CED65C10-C207-4E9F-88AF-5A7BBA485A18}"/>
          </ac:spMkLst>
        </pc:spChg>
        <pc:spChg chg="del">
          <ac:chgData name="Josiah" userId="a8f7999c-a358-44d0-a4ac-9433cc6d8817" providerId="ADAL" clId="{7941A860-06BA-43D0-8C6E-E1206F0EF79D}" dt="2021-02-15T20:14:40.841" v="17083" actId="478"/>
          <ac:spMkLst>
            <pc:docMk/>
            <pc:sldMk cId="2061913195" sldId="733"/>
            <ac:spMk id="74" creationId="{9C282E30-AB4F-4CCD-AF84-F416C96E865C}"/>
          </ac:spMkLst>
        </pc:spChg>
        <pc:spChg chg="del">
          <ac:chgData name="Josiah" userId="a8f7999c-a358-44d0-a4ac-9433cc6d8817" providerId="ADAL" clId="{7941A860-06BA-43D0-8C6E-E1206F0EF79D}" dt="2021-02-15T20:14:40.841" v="17083" actId="478"/>
          <ac:spMkLst>
            <pc:docMk/>
            <pc:sldMk cId="2061913195" sldId="733"/>
            <ac:spMk id="78" creationId="{D48B2BD6-067F-472F-91DB-3CC25833667B}"/>
          </ac:spMkLst>
        </pc:spChg>
        <pc:spChg chg="del">
          <ac:chgData name="Josiah" userId="a8f7999c-a358-44d0-a4ac-9433cc6d8817" providerId="ADAL" clId="{7941A860-06BA-43D0-8C6E-E1206F0EF79D}" dt="2021-02-15T20:14:40.841" v="17083" actId="478"/>
          <ac:spMkLst>
            <pc:docMk/>
            <pc:sldMk cId="2061913195" sldId="733"/>
            <ac:spMk id="87" creationId="{81AC9AF8-DFB8-430D-9673-57532FFCBC0A}"/>
          </ac:spMkLst>
        </pc:spChg>
        <pc:spChg chg="del">
          <ac:chgData name="Josiah" userId="a8f7999c-a358-44d0-a4ac-9433cc6d8817" providerId="ADAL" clId="{7941A860-06BA-43D0-8C6E-E1206F0EF79D}" dt="2021-02-15T20:14:40.841" v="17083" actId="478"/>
          <ac:spMkLst>
            <pc:docMk/>
            <pc:sldMk cId="2061913195" sldId="733"/>
            <ac:spMk id="88" creationId="{BBD4C2BA-39DE-4EC7-87E7-74D3BB1AAD9F}"/>
          </ac:spMkLst>
        </pc:spChg>
        <pc:spChg chg="del">
          <ac:chgData name="Josiah" userId="a8f7999c-a358-44d0-a4ac-9433cc6d8817" providerId="ADAL" clId="{7941A860-06BA-43D0-8C6E-E1206F0EF79D}" dt="2021-02-15T20:14:40.841" v="17083" actId="478"/>
          <ac:spMkLst>
            <pc:docMk/>
            <pc:sldMk cId="2061913195" sldId="733"/>
            <ac:spMk id="89" creationId="{1F325806-7A4B-4B16-A359-6C529F7CD491}"/>
          </ac:spMkLst>
        </pc:spChg>
        <pc:spChg chg="del">
          <ac:chgData name="Josiah" userId="a8f7999c-a358-44d0-a4ac-9433cc6d8817" providerId="ADAL" clId="{7941A860-06BA-43D0-8C6E-E1206F0EF79D}" dt="2021-02-15T20:14:40.841" v="17083" actId="478"/>
          <ac:spMkLst>
            <pc:docMk/>
            <pc:sldMk cId="2061913195" sldId="733"/>
            <ac:spMk id="92" creationId="{E0964FE2-6F97-43DC-B82E-040A81623124}"/>
          </ac:spMkLst>
        </pc:spChg>
        <pc:spChg chg="del">
          <ac:chgData name="Josiah" userId="a8f7999c-a358-44d0-a4ac-9433cc6d8817" providerId="ADAL" clId="{7941A860-06BA-43D0-8C6E-E1206F0EF79D}" dt="2021-02-15T20:14:40.841" v="17083" actId="478"/>
          <ac:spMkLst>
            <pc:docMk/>
            <pc:sldMk cId="2061913195" sldId="733"/>
            <ac:spMk id="93" creationId="{C6C90A89-7BD0-427C-AF20-3A63208B006F}"/>
          </ac:spMkLst>
        </pc:spChg>
        <pc:spChg chg="del">
          <ac:chgData name="Josiah" userId="a8f7999c-a358-44d0-a4ac-9433cc6d8817" providerId="ADAL" clId="{7941A860-06BA-43D0-8C6E-E1206F0EF79D}" dt="2021-02-15T20:14:40.841" v="17083" actId="478"/>
          <ac:spMkLst>
            <pc:docMk/>
            <pc:sldMk cId="2061913195" sldId="733"/>
            <ac:spMk id="95" creationId="{36990F0D-2299-48A6-9D2C-8FE88371A119}"/>
          </ac:spMkLst>
        </pc:spChg>
        <pc:spChg chg="del">
          <ac:chgData name="Josiah" userId="a8f7999c-a358-44d0-a4ac-9433cc6d8817" providerId="ADAL" clId="{7941A860-06BA-43D0-8C6E-E1206F0EF79D}" dt="2021-02-15T20:14:40.841" v="17083" actId="478"/>
          <ac:spMkLst>
            <pc:docMk/>
            <pc:sldMk cId="2061913195" sldId="733"/>
            <ac:spMk id="97" creationId="{7B99CE30-8C62-4023-8AEA-64D043D0F763}"/>
          </ac:spMkLst>
        </pc:spChg>
        <pc:spChg chg="del">
          <ac:chgData name="Josiah" userId="a8f7999c-a358-44d0-a4ac-9433cc6d8817" providerId="ADAL" clId="{7941A860-06BA-43D0-8C6E-E1206F0EF79D}" dt="2021-02-15T20:14:40.841" v="17083" actId="478"/>
          <ac:spMkLst>
            <pc:docMk/>
            <pc:sldMk cId="2061913195" sldId="733"/>
            <ac:spMk id="100" creationId="{36B955EB-C88E-496B-B869-1F2F337AD8D0}"/>
          </ac:spMkLst>
        </pc:spChg>
        <pc:picChg chg="add del mod">
          <ac:chgData name="Josiah" userId="a8f7999c-a358-44d0-a4ac-9433cc6d8817" providerId="ADAL" clId="{7941A860-06BA-43D0-8C6E-E1206F0EF79D}" dt="2021-02-15T20:22:11.144" v="17194" actId="478"/>
          <ac:picMkLst>
            <pc:docMk/>
            <pc:sldMk cId="2061913195" sldId="733"/>
            <ac:picMk id="5" creationId="{FD865E73-0678-4779-AD29-1620E14EB298}"/>
          </ac:picMkLst>
        </pc:picChg>
        <pc:picChg chg="add mod">
          <ac:chgData name="Josiah" userId="a8f7999c-a358-44d0-a4ac-9433cc6d8817" providerId="ADAL" clId="{7941A860-06BA-43D0-8C6E-E1206F0EF79D}" dt="2021-02-15T20:31:27.159" v="18092" actId="1076"/>
          <ac:picMkLst>
            <pc:docMk/>
            <pc:sldMk cId="2061913195" sldId="733"/>
            <ac:picMk id="7" creationId="{C272D294-248E-4DC0-992A-5F4356C83F08}"/>
          </ac:picMkLst>
        </pc:picChg>
        <pc:picChg chg="add mod">
          <ac:chgData name="Josiah" userId="a8f7999c-a358-44d0-a4ac-9433cc6d8817" providerId="ADAL" clId="{7941A860-06BA-43D0-8C6E-E1206F0EF79D}" dt="2021-02-15T20:30:49.398" v="18044" actId="207"/>
          <ac:picMkLst>
            <pc:docMk/>
            <pc:sldMk cId="2061913195" sldId="733"/>
            <ac:picMk id="9" creationId="{DA9CCDCA-4A1C-4432-B120-AB8EBF87692B}"/>
          </ac:picMkLst>
        </pc:picChg>
        <pc:picChg chg="del">
          <ac:chgData name="Josiah" userId="a8f7999c-a358-44d0-a4ac-9433cc6d8817" providerId="ADAL" clId="{7941A860-06BA-43D0-8C6E-E1206F0EF79D}" dt="2021-02-15T20:14:40.841" v="17083" actId="478"/>
          <ac:picMkLst>
            <pc:docMk/>
            <pc:sldMk cId="2061913195" sldId="733"/>
            <ac:picMk id="16" creationId="{534AF247-67B1-4B23-868B-B3ABC095DC0E}"/>
          </ac:picMkLst>
        </pc:picChg>
        <pc:picChg chg="del">
          <ac:chgData name="Josiah" userId="a8f7999c-a358-44d0-a4ac-9433cc6d8817" providerId="ADAL" clId="{7941A860-06BA-43D0-8C6E-E1206F0EF79D}" dt="2021-02-15T20:14:40.841" v="17083" actId="478"/>
          <ac:picMkLst>
            <pc:docMk/>
            <pc:sldMk cId="2061913195" sldId="733"/>
            <ac:picMk id="18" creationId="{25B35738-39DD-4421-A4C5-D5E8B2AF8B83}"/>
          </ac:picMkLst>
        </pc:picChg>
        <pc:picChg chg="del">
          <ac:chgData name="Josiah" userId="a8f7999c-a358-44d0-a4ac-9433cc6d8817" providerId="ADAL" clId="{7941A860-06BA-43D0-8C6E-E1206F0EF79D}" dt="2021-02-15T20:14:40.841" v="17083" actId="478"/>
          <ac:picMkLst>
            <pc:docMk/>
            <pc:sldMk cId="2061913195" sldId="733"/>
            <ac:picMk id="22" creationId="{330219E1-CC42-45A4-982A-E4B1B4AE77DD}"/>
          </ac:picMkLst>
        </pc:picChg>
        <pc:picChg chg="del">
          <ac:chgData name="Josiah" userId="a8f7999c-a358-44d0-a4ac-9433cc6d8817" providerId="ADAL" clId="{7941A860-06BA-43D0-8C6E-E1206F0EF79D}" dt="2021-02-15T20:14:44.039" v="17084" actId="478"/>
          <ac:picMkLst>
            <pc:docMk/>
            <pc:sldMk cId="2061913195" sldId="733"/>
            <ac:picMk id="24" creationId="{AF26A6D0-FD33-46AB-BC28-B66864D818F7}"/>
          </ac:picMkLst>
        </pc:picChg>
        <pc:picChg chg="del">
          <ac:chgData name="Josiah" userId="a8f7999c-a358-44d0-a4ac-9433cc6d8817" providerId="ADAL" clId="{7941A860-06BA-43D0-8C6E-E1206F0EF79D}" dt="2021-02-15T20:14:40.841" v="17083" actId="478"/>
          <ac:picMkLst>
            <pc:docMk/>
            <pc:sldMk cId="2061913195" sldId="733"/>
            <ac:picMk id="26" creationId="{8976F4B2-3158-4A9F-87CC-3D7F5AD82766}"/>
          </ac:picMkLst>
        </pc:picChg>
        <pc:picChg chg="del">
          <ac:chgData name="Josiah" userId="a8f7999c-a358-44d0-a4ac-9433cc6d8817" providerId="ADAL" clId="{7941A860-06BA-43D0-8C6E-E1206F0EF79D}" dt="2021-02-15T20:14:40.841" v="17083" actId="478"/>
          <ac:picMkLst>
            <pc:docMk/>
            <pc:sldMk cId="2061913195" sldId="733"/>
            <ac:picMk id="30" creationId="{DF520433-D78A-46C6-B44B-585F7367B5CA}"/>
          </ac:picMkLst>
        </pc:picChg>
        <pc:picChg chg="add del mod">
          <ac:chgData name="Josiah" userId="a8f7999c-a358-44d0-a4ac-9433cc6d8817" providerId="ADAL" clId="{7941A860-06BA-43D0-8C6E-E1206F0EF79D}" dt="2021-02-15T20:26:16.980" v="17654" actId="478"/>
          <ac:picMkLst>
            <pc:docMk/>
            <pc:sldMk cId="2061913195" sldId="733"/>
            <ac:picMk id="35" creationId="{5CAF813C-37A5-4D5E-AF73-C915557DF3D6}"/>
          </ac:picMkLst>
        </pc:picChg>
        <pc:picChg chg="add del mod">
          <ac:chgData name="Josiah" userId="a8f7999c-a358-44d0-a4ac-9433cc6d8817" providerId="ADAL" clId="{7941A860-06BA-43D0-8C6E-E1206F0EF79D}" dt="2021-02-15T20:26:18.094" v="17655" actId="478"/>
          <ac:picMkLst>
            <pc:docMk/>
            <pc:sldMk cId="2061913195" sldId="733"/>
            <ac:picMk id="36" creationId="{F8CEA82C-6159-4687-8954-0027014D5341}"/>
          </ac:picMkLst>
        </pc:picChg>
        <pc:picChg chg="del">
          <ac:chgData name="Josiah" userId="a8f7999c-a358-44d0-a4ac-9433cc6d8817" providerId="ADAL" clId="{7941A860-06BA-43D0-8C6E-E1206F0EF79D}" dt="2021-02-15T20:14:40.841" v="17083" actId="478"/>
          <ac:picMkLst>
            <pc:docMk/>
            <pc:sldMk cId="2061913195" sldId="733"/>
            <ac:picMk id="37" creationId="{8A538D9C-FBF8-4F41-84F7-0016A67B0DCB}"/>
          </ac:picMkLst>
        </pc:picChg>
        <pc:picChg chg="del">
          <ac:chgData name="Josiah" userId="a8f7999c-a358-44d0-a4ac-9433cc6d8817" providerId="ADAL" clId="{7941A860-06BA-43D0-8C6E-E1206F0EF79D}" dt="2021-02-15T20:14:40.841" v="17083" actId="478"/>
          <ac:picMkLst>
            <pc:docMk/>
            <pc:sldMk cId="2061913195" sldId="733"/>
            <ac:picMk id="39" creationId="{72CE44F2-4A02-463B-AA47-57CA079B39C9}"/>
          </ac:picMkLst>
        </pc:picChg>
        <pc:picChg chg="del">
          <ac:chgData name="Josiah" userId="a8f7999c-a358-44d0-a4ac-9433cc6d8817" providerId="ADAL" clId="{7941A860-06BA-43D0-8C6E-E1206F0EF79D}" dt="2021-02-15T20:14:40.841" v="17083" actId="478"/>
          <ac:picMkLst>
            <pc:docMk/>
            <pc:sldMk cId="2061913195" sldId="733"/>
            <ac:picMk id="41" creationId="{A3B4A2E3-B886-455E-98D1-A3E3B44D5721}"/>
          </ac:picMkLst>
        </pc:picChg>
        <pc:picChg chg="add mod">
          <ac:chgData name="Josiah" userId="a8f7999c-a358-44d0-a4ac-9433cc6d8817" providerId="ADAL" clId="{7941A860-06BA-43D0-8C6E-E1206F0EF79D}" dt="2021-02-15T20:26:22.457" v="17656" actId="1076"/>
          <ac:picMkLst>
            <pc:docMk/>
            <pc:sldMk cId="2061913195" sldId="733"/>
            <ac:picMk id="42" creationId="{F56676F8-3109-4B1E-A9AF-A4D807D8EF54}"/>
          </ac:picMkLst>
        </pc:picChg>
        <pc:picChg chg="add del mod">
          <ac:chgData name="Josiah" userId="a8f7999c-a358-44d0-a4ac-9433cc6d8817" providerId="ADAL" clId="{7941A860-06BA-43D0-8C6E-E1206F0EF79D}" dt="2021-02-15T20:26:15.686" v="17653" actId="478"/>
          <ac:picMkLst>
            <pc:docMk/>
            <pc:sldMk cId="2061913195" sldId="733"/>
            <ac:picMk id="43" creationId="{54B8B432-53AB-4BD8-AC83-2D44000FD9BA}"/>
          </ac:picMkLst>
        </pc:picChg>
        <pc:picChg chg="add mod">
          <ac:chgData name="Josiah" userId="a8f7999c-a358-44d0-a4ac-9433cc6d8817" providerId="ADAL" clId="{7941A860-06BA-43D0-8C6E-E1206F0EF79D}" dt="2021-02-15T20:32:13.968" v="18097" actId="1076"/>
          <ac:picMkLst>
            <pc:docMk/>
            <pc:sldMk cId="2061913195" sldId="733"/>
            <ac:picMk id="49" creationId="{C8A2C734-E95D-4D0C-9C0C-0E75DEA17D29}"/>
          </ac:picMkLst>
        </pc:picChg>
        <pc:picChg chg="del">
          <ac:chgData name="Josiah" userId="a8f7999c-a358-44d0-a4ac-9433cc6d8817" providerId="ADAL" clId="{7941A860-06BA-43D0-8C6E-E1206F0EF79D}" dt="2021-02-15T20:14:48.091" v="17086" actId="478"/>
          <ac:picMkLst>
            <pc:docMk/>
            <pc:sldMk cId="2061913195" sldId="733"/>
            <ac:picMk id="58" creationId="{659D186B-F765-4999-9470-B63D232CC53D}"/>
          </ac:picMkLst>
        </pc:picChg>
        <pc:picChg chg="del">
          <ac:chgData name="Josiah" userId="a8f7999c-a358-44d0-a4ac-9433cc6d8817" providerId="ADAL" clId="{7941A860-06BA-43D0-8C6E-E1206F0EF79D}" dt="2021-02-15T20:14:50.323" v="17088" actId="478"/>
          <ac:picMkLst>
            <pc:docMk/>
            <pc:sldMk cId="2061913195" sldId="733"/>
            <ac:picMk id="85" creationId="{C908F178-3FE1-46B1-8C45-AED4B04FDA7B}"/>
          </ac:picMkLst>
        </pc:picChg>
        <pc:picChg chg="del">
          <ac:chgData name="Josiah" userId="a8f7999c-a358-44d0-a4ac-9433cc6d8817" providerId="ADAL" clId="{7941A860-06BA-43D0-8C6E-E1206F0EF79D}" dt="2021-02-15T20:14:49.258" v="17087" actId="478"/>
          <ac:picMkLst>
            <pc:docMk/>
            <pc:sldMk cId="2061913195" sldId="733"/>
            <ac:picMk id="86" creationId="{3B50200A-DBE9-442F-8D41-38D634ED21E0}"/>
          </ac:picMkLst>
        </pc:picChg>
        <pc:picChg chg="del">
          <ac:chgData name="Josiah" userId="a8f7999c-a358-44d0-a4ac-9433cc6d8817" providerId="ADAL" clId="{7941A860-06BA-43D0-8C6E-E1206F0EF79D}" dt="2021-02-15T20:14:40.841" v="17083" actId="478"/>
          <ac:picMkLst>
            <pc:docMk/>
            <pc:sldMk cId="2061913195" sldId="733"/>
            <ac:picMk id="91" creationId="{8FEA5496-5510-4D55-95B0-52BABFEECEFC}"/>
          </ac:picMkLst>
        </pc:picChg>
        <pc:picChg chg="del">
          <ac:chgData name="Josiah" userId="a8f7999c-a358-44d0-a4ac-9433cc6d8817" providerId="ADAL" clId="{7941A860-06BA-43D0-8C6E-E1206F0EF79D}" dt="2021-02-15T20:14:51.694" v="17089" actId="478"/>
          <ac:picMkLst>
            <pc:docMk/>
            <pc:sldMk cId="2061913195" sldId="733"/>
            <ac:picMk id="94" creationId="{58D8E8C4-4271-4513-A739-477F47571F7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ark-my.sharepoint.com/personal/jwg012_uark_edu/Documents/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ark-my.sharepoint.com/personal/jwg012_uark_edu/Documents/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n-US" b="1">
                <a:solidFill>
                  <a:schemeClr val="bg1"/>
                </a:solidFill>
              </a:rPr>
              <a:t>2015 to 2019</a:t>
            </a:r>
          </a:p>
        </c:rich>
      </c:tx>
      <c:overlay val="0"/>
      <c:spPr>
        <a:solidFill>
          <a:schemeClr val="tx2"/>
        </a:solidFill>
        <a:ln>
          <a:noFill/>
        </a:ln>
        <a:effectLst/>
      </c:spPr>
      <c:txPr>
        <a:bodyPr rot="0" spcFirstLastPara="1" vertOverflow="ellipsis" vert="horz" wrap="square" anchor="ctr" anchorCtr="1"/>
        <a:lstStyle/>
        <a:p>
          <a:pPr>
            <a:defRPr sz="1320" b="1" i="0" u="none" strike="noStrike" kern="1200" spc="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pieChart>
        <c:varyColors val="1"/>
        <c:ser>
          <c:idx val="0"/>
          <c:order val="0"/>
          <c:dPt>
            <c:idx val="0"/>
            <c:bubble3D val="0"/>
            <c:spPr>
              <a:solidFill>
                <a:srgbClr val="672D94"/>
              </a:solidFill>
              <a:ln w="19050">
                <a:solidFill>
                  <a:schemeClr val="lt1"/>
                </a:solidFill>
              </a:ln>
              <a:effectLst/>
            </c:spPr>
            <c:extLst>
              <c:ext xmlns:c16="http://schemas.microsoft.com/office/drawing/2014/chart" uri="{C3380CC4-5D6E-409C-BE32-E72D297353CC}">
                <c16:uniqueId val="{00000001-22E6-4F3F-86D1-40F8EC18A88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2E6-4F3F-86D1-40F8EC18A886}"/>
              </c:ext>
            </c:extLst>
          </c:dPt>
          <c:dPt>
            <c:idx val="2"/>
            <c:bubble3D val="0"/>
            <c:spPr>
              <a:solidFill>
                <a:srgbClr val="006B39"/>
              </a:solidFill>
              <a:ln w="19050">
                <a:solidFill>
                  <a:schemeClr val="lt1"/>
                </a:solidFill>
              </a:ln>
              <a:effectLst/>
            </c:spPr>
            <c:extLst>
              <c:ext xmlns:c16="http://schemas.microsoft.com/office/drawing/2014/chart" uri="{C3380CC4-5D6E-409C-BE32-E72D297353CC}">
                <c16:uniqueId val="{00000005-22E6-4F3F-86D1-40F8EC18A886}"/>
              </c:ext>
            </c:extLst>
          </c:dPt>
          <c:dPt>
            <c:idx val="3"/>
            <c:bubble3D val="0"/>
            <c:spPr>
              <a:solidFill>
                <a:srgbClr val="37B84D"/>
              </a:solidFill>
              <a:ln w="19050">
                <a:solidFill>
                  <a:schemeClr val="lt1"/>
                </a:solidFill>
              </a:ln>
              <a:effectLst/>
            </c:spPr>
            <c:extLst>
              <c:ext xmlns:c16="http://schemas.microsoft.com/office/drawing/2014/chart" uri="{C3380CC4-5D6E-409C-BE32-E72D297353CC}">
                <c16:uniqueId val="{00000007-22E6-4F3F-86D1-40F8EC18A886}"/>
              </c:ext>
            </c:extLst>
          </c:dPt>
          <c:dPt>
            <c:idx val="4"/>
            <c:bubble3D val="0"/>
            <c:spPr>
              <a:solidFill>
                <a:srgbClr val="009847"/>
              </a:solidFill>
              <a:ln w="19050">
                <a:solidFill>
                  <a:schemeClr val="lt1"/>
                </a:solidFill>
              </a:ln>
              <a:effectLst/>
            </c:spPr>
            <c:extLst>
              <c:ext xmlns:c16="http://schemas.microsoft.com/office/drawing/2014/chart" uri="{C3380CC4-5D6E-409C-BE32-E72D297353CC}">
                <c16:uniqueId val="{00000009-22E6-4F3F-86D1-40F8EC18A886}"/>
              </c:ext>
            </c:extLst>
          </c:dPt>
          <c:dPt>
            <c:idx val="5"/>
            <c:bubble3D val="0"/>
            <c:spPr>
              <a:solidFill>
                <a:srgbClr val="FFB042"/>
              </a:solidFill>
              <a:ln w="19050">
                <a:solidFill>
                  <a:schemeClr val="lt1"/>
                </a:solidFill>
              </a:ln>
              <a:effectLst/>
            </c:spPr>
            <c:extLst>
              <c:ext xmlns:c16="http://schemas.microsoft.com/office/drawing/2014/chart" uri="{C3380CC4-5D6E-409C-BE32-E72D297353CC}">
                <c16:uniqueId val="{0000000B-22E6-4F3F-86D1-40F8EC18A886}"/>
              </c:ext>
            </c:extLst>
          </c:dPt>
          <c:dPt>
            <c:idx val="6"/>
            <c:bubble3D val="0"/>
            <c:spPr>
              <a:solidFill>
                <a:srgbClr val="2B3995"/>
              </a:solidFill>
              <a:ln w="19050">
                <a:solidFill>
                  <a:schemeClr val="lt1"/>
                </a:solidFill>
              </a:ln>
              <a:effectLst/>
            </c:spPr>
            <c:extLst>
              <c:ext xmlns:c16="http://schemas.microsoft.com/office/drawing/2014/chart" uri="{C3380CC4-5D6E-409C-BE32-E72D297353CC}">
                <c16:uniqueId val="{0000000D-22E6-4F3F-86D1-40F8EC18A886}"/>
              </c:ext>
            </c:extLst>
          </c:dPt>
          <c:dPt>
            <c:idx val="7"/>
            <c:bubble3D val="0"/>
            <c:spPr>
              <a:solidFill>
                <a:srgbClr val="00ABA1"/>
              </a:solidFill>
              <a:ln w="19050">
                <a:solidFill>
                  <a:schemeClr val="lt1"/>
                </a:solidFill>
              </a:ln>
              <a:effectLst/>
            </c:spPr>
            <c:extLst>
              <c:ext xmlns:c16="http://schemas.microsoft.com/office/drawing/2014/chart" uri="{C3380CC4-5D6E-409C-BE32-E72D297353CC}">
                <c16:uniqueId val="{0000000F-22E6-4F3F-86D1-40F8EC18A886}"/>
              </c:ext>
            </c:extLst>
          </c:dPt>
          <c:dPt>
            <c:idx val="8"/>
            <c:bubble3D val="0"/>
            <c:spPr>
              <a:solidFill>
                <a:srgbClr val="C31E2E"/>
              </a:solidFill>
              <a:ln w="19050">
                <a:solidFill>
                  <a:schemeClr val="lt1"/>
                </a:solidFill>
              </a:ln>
              <a:effectLst/>
            </c:spPr>
            <c:extLst>
              <c:ext xmlns:c16="http://schemas.microsoft.com/office/drawing/2014/chart" uri="{C3380CC4-5D6E-409C-BE32-E72D297353CC}">
                <c16:uniqueId val="{00000011-22E6-4F3F-86D1-40F8EC18A886}"/>
              </c:ext>
            </c:extLst>
          </c:dPt>
          <c:dPt>
            <c:idx val="9"/>
            <c:bubble3D val="0"/>
            <c:spPr>
              <a:solidFill>
                <a:srgbClr val="2AB876"/>
              </a:solidFill>
              <a:ln w="19050">
                <a:solidFill>
                  <a:schemeClr val="lt1"/>
                </a:solidFill>
              </a:ln>
              <a:effectLst/>
            </c:spPr>
            <c:extLst>
              <c:ext xmlns:c16="http://schemas.microsoft.com/office/drawing/2014/chart" uri="{C3380CC4-5D6E-409C-BE32-E72D297353CC}">
                <c16:uniqueId val="{00000013-22E6-4F3F-86D1-40F8EC18A886}"/>
              </c:ext>
            </c:extLst>
          </c:dPt>
          <c:dPt>
            <c:idx val="10"/>
            <c:bubble3D val="0"/>
            <c:spPr>
              <a:solidFill>
                <a:srgbClr val="282262"/>
              </a:solidFill>
              <a:ln w="19050">
                <a:solidFill>
                  <a:schemeClr val="lt1"/>
                </a:solidFill>
              </a:ln>
              <a:effectLst/>
            </c:spPr>
            <c:extLst>
              <c:ext xmlns:c16="http://schemas.microsoft.com/office/drawing/2014/chart" uri="{C3380CC4-5D6E-409C-BE32-E72D297353CC}">
                <c16:uniqueId val="{00000015-22E6-4F3F-86D1-40F8EC18A886}"/>
              </c:ext>
            </c:extLst>
          </c:dPt>
          <c:dLbls>
            <c:dLbl>
              <c:idx val="0"/>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1-22E6-4F3F-86D1-40F8EC18A886}"/>
                </c:ext>
              </c:extLst>
            </c:dLbl>
            <c:dLbl>
              <c:idx val="2"/>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5-22E6-4F3F-86D1-40F8EC18A886}"/>
                </c:ext>
              </c:extLst>
            </c:dLbl>
            <c:dLbl>
              <c:idx val="3"/>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7-22E6-4F3F-86D1-40F8EC18A886}"/>
                </c:ext>
              </c:extLst>
            </c:dLbl>
            <c:dLbl>
              <c:idx val="4"/>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9-22E6-4F3F-86D1-40F8EC18A886}"/>
                </c:ext>
              </c:extLst>
            </c:dLbl>
            <c:dLbl>
              <c:idx val="5"/>
              <c:layout>
                <c:manualLayout>
                  <c:x val="9.4343634973556231E-2"/>
                  <c:y val="-2.8361695028361693E-3"/>
                </c:manualLayout>
              </c:layout>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22E6-4F3F-86D1-40F8EC18A886}"/>
                </c:ext>
              </c:extLst>
            </c:dLbl>
            <c:dLbl>
              <c:idx val="6"/>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D-22E6-4F3F-86D1-40F8EC18A886}"/>
                </c:ext>
              </c:extLst>
            </c:dLbl>
            <c:dLbl>
              <c:idx val="7"/>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F-22E6-4F3F-86D1-40F8EC18A886}"/>
                </c:ext>
              </c:extLst>
            </c:dLbl>
            <c:dLbl>
              <c:idx val="8"/>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1-22E6-4F3F-86D1-40F8EC18A886}"/>
                </c:ext>
              </c:extLst>
            </c:dLbl>
            <c:dLbl>
              <c:idx val="9"/>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3-22E6-4F3F-86D1-40F8EC18A886}"/>
                </c:ext>
              </c:extLst>
            </c:dLbl>
            <c:dLbl>
              <c:idx val="1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5-22E6-4F3F-86D1-40F8EC18A886}"/>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showLeaderLines val="1"/>
            <c:leaderLines>
              <c:spPr>
                <a:ln w="9525" cap="flat" cmpd="sng" algn="ctr">
                  <a:solidFill>
                    <a:schemeClr val="tx2">
                      <a:lumMod val="65000"/>
                      <a:lumOff val="35000"/>
                    </a:schemeClr>
                  </a:solidFill>
                  <a:round/>
                </a:ln>
                <a:effectLst/>
              </c:spPr>
            </c:leaderLines>
            <c:extLst>
              <c:ext xmlns:c15="http://schemas.microsoft.com/office/drawing/2012/chart" uri="{CE6537A1-D6FC-4f65-9D91-7224C49458BB}"/>
            </c:extLst>
          </c:dLbls>
          <c:cat>
            <c:strRef>
              <c:f>Sheet4!$C$2:$C$12</c:f>
              <c:strCache>
                <c:ptCount val="11"/>
                <c:pt idx="0">
                  <c:v>Berries*</c:v>
                </c:pt>
                <c:pt idx="2">
                  <c:v>Cucumbers</c:v>
                </c:pt>
                <c:pt idx="3">
                  <c:v>Herbs (Basil, Parsley, Cilantro)</c:v>
                </c:pt>
                <c:pt idx="4">
                  <c:v>Leafy Greens</c:v>
                </c:pt>
                <c:pt idx="5">
                  <c:v>Melon (Cantaloupe and Honey Dew)</c:v>
                </c:pt>
                <c:pt idx="6">
                  <c:v>Multiple</c:v>
                </c:pt>
                <c:pt idx="7">
                  <c:v>Other***</c:v>
                </c:pt>
                <c:pt idx="8">
                  <c:v>Papayas</c:v>
                </c:pt>
                <c:pt idx="9">
                  <c:v>Sprouts</c:v>
                </c:pt>
                <c:pt idx="10">
                  <c:v>Unknown+</c:v>
                </c:pt>
              </c:strCache>
            </c:strRef>
          </c:cat>
          <c:val>
            <c:numRef>
              <c:f>Sheet4!$D$2:$D$12</c:f>
              <c:numCache>
                <c:formatCode>General</c:formatCode>
                <c:ptCount val="11"/>
                <c:pt idx="0">
                  <c:v>1</c:v>
                </c:pt>
                <c:pt idx="2">
                  <c:v>1</c:v>
                </c:pt>
                <c:pt idx="3">
                  <c:v>2</c:v>
                </c:pt>
                <c:pt idx="4">
                  <c:v>5</c:v>
                </c:pt>
                <c:pt idx="5">
                  <c:v>2</c:v>
                </c:pt>
                <c:pt idx="6">
                  <c:v>1</c:v>
                </c:pt>
                <c:pt idx="7">
                  <c:v>1</c:v>
                </c:pt>
                <c:pt idx="8">
                  <c:v>2</c:v>
                </c:pt>
                <c:pt idx="9">
                  <c:v>4</c:v>
                </c:pt>
                <c:pt idx="10">
                  <c:v>3</c:v>
                </c:pt>
              </c:numCache>
            </c:numRef>
          </c:val>
          <c:extLst>
            <c:ext xmlns:c16="http://schemas.microsoft.com/office/drawing/2014/chart" uri="{C3380CC4-5D6E-409C-BE32-E72D297353CC}">
              <c16:uniqueId val="{00000016-22E6-4F3F-86D1-40F8EC18A88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bg1"/>
                </a:solidFill>
                <a:latin typeface="Lato" panose="020F0502020204030203" pitchFamily="34" charset="0"/>
                <a:ea typeface="Lato" panose="020F0502020204030203" pitchFamily="34" charset="0"/>
                <a:cs typeface="Lato" panose="020F0502020204030203" pitchFamily="34" charset="0"/>
              </a:defRPr>
            </a:pPr>
            <a:r>
              <a:rPr lang="en-US" dirty="0">
                <a:solidFill>
                  <a:schemeClr val="bg1"/>
                </a:solidFill>
              </a:rPr>
              <a:t>1996-2014</a:t>
            </a:r>
          </a:p>
        </c:rich>
      </c:tx>
      <c:overlay val="0"/>
      <c:spPr>
        <a:solidFill>
          <a:schemeClr val="tx2"/>
        </a:solidFill>
        <a:ln>
          <a:noFill/>
        </a:ln>
        <a:effectLst/>
      </c:spPr>
      <c:txPr>
        <a:bodyPr rot="0" spcFirstLastPara="1" vertOverflow="ellipsis" vert="horz" wrap="square" anchor="ctr" anchorCtr="1"/>
        <a:lstStyle/>
        <a:p>
          <a:pPr>
            <a:defRPr sz="1320" b="1" i="0" u="none" strike="noStrike" kern="1200" spc="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lotArea>
      <c:layout/>
      <c:pieChart>
        <c:varyColors val="1"/>
        <c:ser>
          <c:idx val="0"/>
          <c:order val="0"/>
          <c:dPt>
            <c:idx val="0"/>
            <c:bubble3D val="0"/>
            <c:spPr>
              <a:solidFill>
                <a:srgbClr val="CA9D6F"/>
              </a:solidFill>
              <a:ln w="19050">
                <a:solidFill>
                  <a:schemeClr val="lt1"/>
                </a:solidFill>
              </a:ln>
              <a:effectLst/>
            </c:spPr>
            <c:extLst>
              <c:ext xmlns:c16="http://schemas.microsoft.com/office/drawing/2014/chart" uri="{C3380CC4-5D6E-409C-BE32-E72D297353CC}">
                <c16:uniqueId val="{00000001-1F65-4EB1-A04A-7F0ABD9DB0A4}"/>
              </c:ext>
            </c:extLst>
          </c:dPt>
          <c:dPt>
            <c:idx val="1"/>
            <c:bubble3D val="0"/>
            <c:spPr>
              <a:solidFill>
                <a:srgbClr val="672D94"/>
              </a:solidFill>
              <a:ln w="19050">
                <a:solidFill>
                  <a:schemeClr val="lt1"/>
                </a:solidFill>
              </a:ln>
              <a:effectLst/>
            </c:spPr>
            <c:extLst>
              <c:ext xmlns:c16="http://schemas.microsoft.com/office/drawing/2014/chart" uri="{C3380CC4-5D6E-409C-BE32-E72D297353CC}">
                <c16:uniqueId val="{00000003-1F65-4EB1-A04A-7F0ABD9DB0A4}"/>
              </c:ext>
            </c:extLst>
          </c:dPt>
          <c:dPt>
            <c:idx val="2"/>
            <c:bubble3D val="0"/>
            <c:spPr>
              <a:solidFill>
                <a:srgbClr val="006B39"/>
              </a:solidFill>
              <a:ln w="19050">
                <a:solidFill>
                  <a:schemeClr val="lt1"/>
                </a:solidFill>
              </a:ln>
              <a:effectLst/>
            </c:spPr>
            <c:extLst>
              <c:ext xmlns:c16="http://schemas.microsoft.com/office/drawing/2014/chart" uri="{C3380CC4-5D6E-409C-BE32-E72D297353CC}">
                <c16:uniqueId val="{00000005-1F65-4EB1-A04A-7F0ABD9DB0A4}"/>
              </c:ext>
            </c:extLst>
          </c:dPt>
          <c:dPt>
            <c:idx val="3"/>
            <c:bubble3D val="0"/>
            <c:spPr>
              <a:solidFill>
                <a:srgbClr val="8E1E8C"/>
              </a:solidFill>
              <a:ln w="19050">
                <a:solidFill>
                  <a:schemeClr val="lt1"/>
                </a:solidFill>
              </a:ln>
              <a:effectLst/>
            </c:spPr>
            <c:extLst>
              <c:ext xmlns:c16="http://schemas.microsoft.com/office/drawing/2014/chart" uri="{C3380CC4-5D6E-409C-BE32-E72D297353CC}">
                <c16:uniqueId val="{00000007-1F65-4EB1-A04A-7F0ABD9DB0A4}"/>
              </c:ext>
            </c:extLst>
          </c:dPt>
          <c:dPt>
            <c:idx val="4"/>
            <c:bubble3D val="0"/>
            <c:spPr>
              <a:solidFill>
                <a:srgbClr val="90C93D"/>
              </a:solidFill>
              <a:ln w="19050">
                <a:solidFill>
                  <a:schemeClr val="lt1"/>
                </a:solidFill>
              </a:ln>
              <a:effectLst/>
            </c:spPr>
            <c:extLst>
              <c:ext xmlns:c16="http://schemas.microsoft.com/office/drawing/2014/chart" uri="{C3380CC4-5D6E-409C-BE32-E72D297353CC}">
                <c16:uniqueId val="{00000009-1F65-4EB1-A04A-7F0ABD9DB0A4}"/>
              </c:ext>
            </c:extLst>
          </c:dPt>
          <c:dPt>
            <c:idx val="5"/>
            <c:bubble3D val="0"/>
            <c:spPr>
              <a:solidFill>
                <a:srgbClr val="37B84D"/>
              </a:solidFill>
              <a:ln w="19050">
                <a:solidFill>
                  <a:schemeClr val="lt1"/>
                </a:solidFill>
              </a:ln>
              <a:effectLst/>
            </c:spPr>
            <c:extLst>
              <c:ext xmlns:c16="http://schemas.microsoft.com/office/drawing/2014/chart" uri="{C3380CC4-5D6E-409C-BE32-E72D297353CC}">
                <c16:uniqueId val="{0000000B-1F65-4EB1-A04A-7F0ABD9DB0A4}"/>
              </c:ext>
            </c:extLst>
          </c:dPt>
          <c:dPt>
            <c:idx val="6"/>
            <c:bubble3D val="0"/>
            <c:spPr>
              <a:solidFill>
                <a:srgbClr val="009847"/>
              </a:solidFill>
              <a:ln w="19050">
                <a:solidFill>
                  <a:schemeClr val="lt1"/>
                </a:solidFill>
              </a:ln>
              <a:effectLst/>
            </c:spPr>
            <c:extLst>
              <c:ext xmlns:c16="http://schemas.microsoft.com/office/drawing/2014/chart" uri="{C3380CC4-5D6E-409C-BE32-E72D297353CC}">
                <c16:uniqueId val="{0000000D-1F65-4EB1-A04A-7F0ABD9DB0A4}"/>
              </c:ext>
            </c:extLst>
          </c:dPt>
          <c:dPt>
            <c:idx val="7"/>
            <c:bubble3D val="0"/>
            <c:spPr>
              <a:solidFill>
                <a:srgbClr val="F75B29"/>
              </a:solidFill>
              <a:ln w="19050">
                <a:solidFill>
                  <a:schemeClr val="lt1"/>
                </a:solidFill>
              </a:ln>
              <a:effectLst/>
            </c:spPr>
            <c:extLst>
              <c:ext xmlns:c16="http://schemas.microsoft.com/office/drawing/2014/chart" uri="{C3380CC4-5D6E-409C-BE32-E72D297353CC}">
                <c16:uniqueId val="{0000000F-1F65-4EB1-A04A-7F0ABD9DB0A4}"/>
              </c:ext>
            </c:extLst>
          </c:dPt>
          <c:dPt>
            <c:idx val="8"/>
            <c:bubble3D val="0"/>
            <c:spPr>
              <a:solidFill>
                <a:srgbClr val="FFB042"/>
              </a:solidFill>
              <a:ln w="19050">
                <a:solidFill>
                  <a:schemeClr val="lt1"/>
                </a:solidFill>
              </a:ln>
              <a:effectLst/>
            </c:spPr>
            <c:extLst>
              <c:ext xmlns:c16="http://schemas.microsoft.com/office/drawing/2014/chart" uri="{C3380CC4-5D6E-409C-BE32-E72D297353CC}">
                <c16:uniqueId val="{00000011-1F65-4EB1-A04A-7F0ABD9DB0A4}"/>
              </c:ext>
            </c:extLst>
          </c:dPt>
          <c:dPt>
            <c:idx val="9"/>
            <c:bubble3D val="0"/>
            <c:spPr>
              <a:solidFill>
                <a:srgbClr val="2B3995"/>
              </a:solidFill>
              <a:ln w="19050">
                <a:solidFill>
                  <a:schemeClr val="lt1"/>
                </a:solidFill>
              </a:ln>
              <a:effectLst/>
            </c:spPr>
            <c:extLst>
              <c:ext xmlns:c16="http://schemas.microsoft.com/office/drawing/2014/chart" uri="{C3380CC4-5D6E-409C-BE32-E72D297353CC}">
                <c16:uniqueId val="{00000013-1F65-4EB1-A04A-7F0ABD9DB0A4}"/>
              </c:ext>
            </c:extLst>
          </c:dPt>
          <c:dPt>
            <c:idx val="10"/>
            <c:bubble3D val="0"/>
            <c:spPr>
              <a:solidFill>
                <a:srgbClr val="00ABA1"/>
              </a:solidFill>
              <a:ln w="19050">
                <a:solidFill>
                  <a:schemeClr val="lt1"/>
                </a:solidFill>
              </a:ln>
              <a:effectLst/>
            </c:spPr>
            <c:extLst>
              <c:ext xmlns:c16="http://schemas.microsoft.com/office/drawing/2014/chart" uri="{C3380CC4-5D6E-409C-BE32-E72D297353CC}">
                <c16:uniqueId val="{00000015-1F65-4EB1-A04A-7F0ABD9DB0A4}"/>
              </c:ext>
            </c:extLst>
          </c:dPt>
          <c:dPt>
            <c:idx val="11"/>
            <c:bubble3D val="0"/>
            <c:spPr>
              <a:solidFill>
                <a:srgbClr val="C31E2E"/>
              </a:solidFill>
              <a:ln w="19050">
                <a:solidFill>
                  <a:schemeClr val="lt1"/>
                </a:solidFill>
              </a:ln>
              <a:effectLst/>
            </c:spPr>
            <c:extLst>
              <c:ext xmlns:c16="http://schemas.microsoft.com/office/drawing/2014/chart" uri="{C3380CC4-5D6E-409C-BE32-E72D297353CC}">
                <c16:uniqueId val="{00000017-1F65-4EB1-A04A-7F0ABD9DB0A4}"/>
              </c:ext>
            </c:extLst>
          </c:dPt>
          <c:dPt>
            <c:idx val="12"/>
            <c:bubble3D val="0"/>
            <c:spPr>
              <a:solidFill>
                <a:srgbClr val="2AB876"/>
              </a:solidFill>
              <a:ln w="19050">
                <a:solidFill>
                  <a:schemeClr val="lt1"/>
                </a:solidFill>
              </a:ln>
              <a:effectLst/>
            </c:spPr>
            <c:extLst>
              <c:ext xmlns:c16="http://schemas.microsoft.com/office/drawing/2014/chart" uri="{C3380CC4-5D6E-409C-BE32-E72D297353CC}">
                <c16:uniqueId val="{00000019-1F65-4EB1-A04A-7F0ABD9DB0A4}"/>
              </c:ext>
            </c:extLst>
          </c:dPt>
          <c:dPt>
            <c:idx val="13"/>
            <c:bubble3D val="0"/>
            <c:spPr>
              <a:solidFill>
                <a:srgbClr val="F31C25"/>
              </a:solidFill>
              <a:ln w="19050">
                <a:solidFill>
                  <a:schemeClr val="lt1"/>
                </a:solidFill>
              </a:ln>
              <a:effectLst/>
            </c:spPr>
            <c:extLst>
              <c:ext xmlns:c16="http://schemas.microsoft.com/office/drawing/2014/chart" uri="{C3380CC4-5D6E-409C-BE32-E72D297353CC}">
                <c16:uniqueId val="{0000001B-1F65-4EB1-A04A-7F0ABD9DB0A4}"/>
              </c:ext>
            </c:extLst>
          </c:dPt>
          <c:dPt>
            <c:idx val="14"/>
            <c:bubble3D val="0"/>
            <c:spPr>
              <a:solidFill>
                <a:srgbClr val="282262"/>
              </a:solidFill>
              <a:ln w="19050">
                <a:solidFill>
                  <a:schemeClr val="lt1"/>
                </a:solidFill>
              </a:ln>
              <a:effectLst/>
            </c:spPr>
            <c:extLst>
              <c:ext xmlns:c16="http://schemas.microsoft.com/office/drawing/2014/chart" uri="{C3380CC4-5D6E-409C-BE32-E72D297353CC}">
                <c16:uniqueId val="{0000001D-1F65-4EB1-A04A-7F0ABD9DB0A4}"/>
              </c:ext>
            </c:extLst>
          </c:dPt>
          <c:dLbls>
            <c:dLbl>
              <c:idx val="0"/>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1-1F65-4EB1-A04A-7F0ABD9DB0A4}"/>
                </c:ext>
              </c:extLst>
            </c:dLbl>
            <c:dLbl>
              <c:idx val="1"/>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3-1F65-4EB1-A04A-7F0ABD9DB0A4}"/>
                </c:ext>
              </c:extLst>
            </c:dLbl>
            <c:dLbl>
              <c:idx val="2"/>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5-1F65-4EB1-A04A-7F0ABD9DB0A4}"/>
                </c:ext>
              </c:extLst>
            </c:dLbl>
            <c:dLbl>
              <c:idx val="3"/>
              <c:layout>
                <c:manualLayout>
                  <c:x val="3.0687153551187098E-2"/>
                  <c:y val="-2.066185881866683E-2"/>
                </c:manualLayout>
              </c:layout>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F65-4EB1-A04A-7F0ABD9DB0A4}"/>
                </c:ext>
              </c:extLst>
            </c:dLbl>
            <c:dLbl>
              <c:idx val="4"/>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9-1F65-4EB1-A04A-7F0ABD9DB0A4}"/>
                </c:ext>
              </c:extLst>
            </c:dLbl>
            <c:dLbl>
              <c:idx val="5"/>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B-1F65-4EB1-A04A-7F0ABD9DB0A4}"/>
                </c:ext>
              </c:extLst>
            </c:dLbl>
            <c:dLbl>
              <c:idx val="6"/>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D-1F65-4EB1-A04A-7F0ABD9DB0A4}"/>
                </c:ext>
              </c:extLst>
            </c:dLbl>
            <c:dLbl>
              <c:idx val="7"/>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0F-1F65-4EB1-A04A-7F0ABD9DB0A4}"/>
                </c:ext>
              </c:extLst>
            </c:dLbl>
            <c:dLbl>
              <c:idx val="8"/>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1-1F65-4EB1-A04A-7F0ABD9DB0A4}"/>
                </c:ext>
              </c:extLst>
            </c:dLbl>
            <c:dLbl>
              <c:idx val="9"/>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3-1F65-4EB1-A04A-7F0ABD9DB0A4}"/>
                </c:ext>
              </c:extLst>
            </c:dLbl>
            <c:dLbl>
              <c:idx val="10"/>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5-1F65-4EB1-A04A-7F0ABD9DB0A4}"/>
                </c:ext>
              </c:extLst>
            </c:dLbl>
            <c:dLbl>
              <c:idx val="11"/>
              <c:layout>
                <c:manualLayout>
                  <c:x val="-4.2251764469536927E-2"/>
                  <c:y val="-4.2314618550391918E-2"/>
                </c:manualLayout>
              </c:layout>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F65-4EB1-A04A-7F0ABD9DB0A4}"/>
                </c:ext>
              </c:extLst>
            </c:dLbl>
            <c:dLbl>
              <c:idx val="12"/>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9-1F65-4EB1-A04A-7F0ABD9DB0A4}"/>
                </c:ext>
              </c:extLst>
            </c:dLbl>
            <c:dLbl>
              <c:idx val="13"/>
              <c:layout>
                <c:manualLayout>
                  <c:x val="9.7844783663598847E-2"/>
                  <c:y val="0.13956536517848209"/>
                </c:manualLayout>
              </c:layout>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3384427953982861"/>
                      <c:h val="9.3075637719842508E-2"/>
                    </c:manualLayout>
                  </c15:layout>
                </c:ext>
                <c:ext xmlns:c16="http://schemas.microsoft.com/office/drawing/2014/chart" uri="{C3380CC4-5D6E-409C-BE32-E72D297353CC}">
                  <c16:uniqueId val="{0000001B-1F65-4EB1-A04A-7F0ABD9DB0A4}"/>
                </c:ext>
              </c:extLst>
            </c:dLbl>
            <c:dLbl>
              <c:idx val="14"/>
              <c:spPr>
                <a:noFill/>
                <a:ln>
                  <a:noFill/>
                </a:ln>
                <a:effectLst/>
              </c:spPr>
              <c:txPr>
                <a:bodyPr rot="0" spcFirstLastPara="1" vertOverflow="ellipsis" vert="horz" wrap="square" anchor="ctr" anchorCtr="1"/>
                <a:lstStyle/>
                <a:p>
                  <a:pPr>
                    <a:defRPr sz="1100" b="1" i="0" u="none" strike="noStrike" kern="1200" baseline="0">
                      <a:solidFill>
                        <a:schemeClr val="tx2">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extLst>
                <c:ext xmlns:c16="http://schemas.microsoft.com/office/drawing/2014/chart" uri="{C3380CC4-5D6E-409C-BE32-E72D297353CC}">
                  <c16:uniqueId val="{0000001D-1F65-4EB1-A04A-7F0ABD9DB0A4}"/>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pPr>
                <a:endParaRPr lang="en-US"/>
              </a:p>
            </c:txPr>
            <c:dLblPos val="bestFit"/>
            <c:showLegendKey val="0"/>
            <c:showVal val="1"/>
            <c:showCatName val="1"/>
            <c:showSerName val="0"/>
            <c:showPercent val="1"/>
            <c:showBubbleSize val="0"/>
            <c:showLeaderLines val="1"/>
            <c:leaderLines>
              <c:spPr>
                <a:ln w="9525" cap="flat" cmpd="sng" algn="ctr">
                  <a:solidFill>
                    <a:schemeClr val="tx2">
                      <a:lumMod val="65000"/>
                      <a:lumOff val="35000"/>
                    </a:schemeClr>
                  </a:solidFill>
                  <a:round/>
                </a:ln>
                <a:effectLst/>
              </c:spPr>
            </c:leaderLines>
            <c:extLst>
              <c:ext xmlns:c15="http://schemas.microsoft.com/office/drawing/2012/chart" uri="{CE6537A1-D6FC-4f65-9D91-7224C49458BB}"/>
            </c:extLst>
          </c:dLbls>
          <c:cat>
            <c:strRef>
              <c:f>Sheet3!$A$1:$A$15</c:f>
              <c:strCache>
                <c:ptCount val="15"/>
                <c:pt idx="0">
                  <c:v>Almonds</c:v>
                </c:pt>
                <c:pt idx="1">
                  <c:v>Berries*</c:v>
                </c:pt>
                <c:pt idx="2">
                  <c:v>Cucumbers</c:v>
                </c:pt>
                <c:pt idx="3">
                  <c:v>Grapes</c:v>
                </c:pt>
                <c:pt idx="4">
                  <c:v>Green Onions</c:v>
                </c:pt>
                <c:pt idx="5">
                  <c:v>Herbs (Basil, Parsley, Cilantro)</c:v>
                </c:pt>
                <c:pt idx="6">
                  <c:v>Leafy Greens</c:v>
                </c:pt>
                <c:pt idx="7">
                  <c:v>Mangos</c:v>
                </c:pt>
                <c:pt idx="8">
                  <c:v>Melons</c:v>
                </c:pt>
                <c:pt idx="9">
                  <c:v>Multiple **</c:v>
                </c:pt>
                <c:pt idx="10">
                  <c:v>Other***</c:v>
                </c:pt>
                <c:pt idx="11">
                  <c:v>Papayas</c:v>
                </c:pt>
                <c:pt idx="12">
                  <c:v>Sprouts</c:v>
                </c:pt>
                <c:pt idx="13">
                  <c:v>Tomatoes</c:v>
                </c:pt>
                <c:pt idx="14">
                  <c:v>Unknown+</c:v>
                </c:pt>
              </c:strCache>
            </c:strRef>
          </c:cat>
          <c:val>
            <c:numRef>
              <c:f>Sheet3!$B$1:$B$15</c:f>
              <c:numCache>
                <c:formatCode>General</c:formatCode>
                <c:ptCount val="15"/>
                <c:pt idx="0">
                  <c:v>2</c:v>
                </c:pt>
                <c:pt idx="1">
                  <c:v>10</c:v>
                </c:pt>
                <c:pt idx="2">
                  <c:v>4</c:v>
                </c:pt>
                <c:pt idx="3">
                  <c:v>2</c:v>
                </c:pt>
                <c:pt idx="4">
                  <c:v>3</c:v>
                </c:pt>
                <c:pt idx="5">
                  <c:v>8</c:v>
                </c:pt>
                <c:pt idx="6">
                  <c:v>44</c:v>
                </c:pt>
                <c:pt idx="7">
                  <c:v>3</c:v>
                </c:pt>
                <c:pt idx="8">
                  <c:v>17</c:v>
                </c:pt>
                <c:pt idx="9">
                  <c:v>2</c:v>
                </c:pt>
                <c:pt idx="10">
                  <c:v>7</c:v>
                </c:pt>
                <c:pt idx="11">
                  <c:v>2</c:v>
                </c:pt>
                <c:pt idx="12">
                  <c:v>43</c:v>
                </c:pt>
                <c:pt idx="13">
                  <c:v>18</c:v>
                </c:pt>
                <c:pt idx="14">
                  <c:v>8</c:v>
                </c:pt>
              </c:numCache>
            </c:numRef>
          </c:val>
          <c:extLst>
            <c:ext xmlns:c16="http://schemas.microsoft.com/office/drawing/2014/chart" uri="{C3380CC4-5D6E-409C-BE32-E72D297353CC}">
              <c16:uniqueId val="{0000001E-1F65-4EB1-A04A-7F0ABD9DB0A4}"/>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1">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527CBB-3E0C-1244-8D5C-716526AB41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CC36B6-329F-6743-B72E-C318004129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F93A3-B6FE-8648-9FE5-650C61EF3386}" type="datetimeFigureOut">
              <a:rPr lang="en-US" smtClean="0"/>
              <a:t>2/28/2021</a:t>
            </a:fld>
            <a:endParaRPr lang="en-US"/>
          </a:p>
        </p:txBody>
      </p:sp>
      <p:sp>
        <p:nvSpPr>
          <p:cNvPr id="4" name="Footer Placeholder 3">
            <a:extLst>
              <a:ext uri="{FF2B5EF4-FFF2-40B4-BE49-F238E27FC236}">
                <a16:creationId xmlns:a16="http://schemas.microsoft.com/office/drawing/2014/main" id="{CD1CAF2F-D579-5B41-BF19-05290355F6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CC7BA0-F4A9-4C48-B1F8-E576680C4A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CD683C-AC72-244B-9D71-DA4C024BAFAE}" type="slidenum">
              <a:rPr lang="en-US" smtClean="0"/>
              <a:t>‹#›</a:t>
            </a:fld>
            <a:endParaRPr lang="en-US"/>
          </a:p>
        </p:txBody>
      </p:sp>
    </p:spTree>
    <p:extLst>
      <p:ext uri="{BB962C8B-B14F-4D97-AF65-F5344CB8AC3E}">
        <p14:creationId xmlns:p14="http://schemas.microsoft.com/office/powerpoint/2010/main" val="3453981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6A0C0-C84D-2D45-973A-8FC777BD8389}" type="datetimeFigureOut">
              <a:rPr lang="en-US" smtClean="0"/>
              <a:t>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2FEFAB-ADB0-4A47-A1CB-8A6FD235BB7D}" type="slidenum">
              <a:rPr lang="en-US" smtClean="0"/>
              <a:t>‹#›</a:t>
            </a:fld>
            <a:endParaRPr lang="en-US"/>
          </a:p>
        </p:txBody>
      </p:sp>
    </p:spTree>
    <p:extLst>
      <p:ext uri="{BB962C8B-B14F-4D97-AF65-F5344CB8AC3E}">
        <p14:creationId xmlns:p14="http://schemas.microsoft.com/office/powerpoint/2010/main" val="643307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BFCD8-1D1D-B344-9939-C8B7FEF3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189999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12</a:t>
            </a:fld>
            <a:endParaRPr lang="en-US"/>
          </a:p>
        </p:txBody>
      </p:sp>
    </p:spTree>
    <p:extLst>
      <p:ext uri="{BB962C8B-B14F-4D97-AF65-F5344CB8AC3E}">
        <p14:creationId xmlns:p14="http://schemas.microsoft.com/office/powerpoint/2010/main" val="269932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13</a:t>
            </a:fld>
            <a:endParaRPr lang="en-US"/>
          </a:p>
        </p:txBody>
      </p:sp>
    </p:spTree>
    <p:extLst>
      <p:ext uri="{BB962C8B-B14F-4D97-AF65-F5344CB8AC3E}">
        <p14:creationId xmlns:p14="http://schemas.microsoft.com/office/powerpoint/2010/main" val="644370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14</a:t>
            </a:fld>
            <a:endParaRPr lang="en-US"/>
          </a:p>
        </p:txBody>
      </p:sp>
    </p:spTree>
    <p:extLst>
      <p:ext uri="{BB962C8B-B14F-4D97-AF65-F5344CB8AC3E}">
        <p14:creationId xmlns:p14="http://schemas.microsoft.com/office/powerpoint/2010/main" val="3707386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15</a:t>
            </a:fld>
            <a:endParaRPr lang="en-US"/>
          </a:p>
        </p:txBody>
      </p:sp>
    </p:spTree>
    <p:extLst>
      <p:ext uri="{BB962C8B-B14F-4D97-AF65-F5344CB8AC3E}">
        <p14:creationId xmlns:p14="http://schemas.microsoft.com/office/powerpoint/2010/main" val="318156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16</a:t>
            </a:fld>
            <a:endParaRPr lang="en-US"/>
          </a:p>
        </p:txBody>
      </p:sp>
    </p:spTree>
    <p:extLst>
      <p:ext uri="{BB962C8B-B14F-4D97-AF65-F5344CB8AC3E}">
        <p14:creationId xmlns:p14="http://schemas.microsoft.com/office/powerpoint/2010/main" val="140257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17</a:t>
            </a:fld>
            <a:endParaRPr lang="en-US"/>
          </a:p>
        </p:txBody>
      </p:sp>
    </p:spTree>
    <p:extLst>
      <p:ext uri="{BB962C8B-B14F-4D97-AF65-F5344CB8AC3E}">
        <p14:creationId xmlns:p14="http://schemas.microsoft.com/office/powerpoint/2010/main" val="2572166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18</a:t>
            </a:fld>
            <a:endParaRPr lang="en-US"/>
          </a:p>
        </p:txBody>
      </p:sp>
    </p:spTree>
    <p:extLst>
      <p:ext uri="{BB962C8B-B14F-4D97-AF65-F5344CB8AC3E}">
        <p14:creationId xmlns:p14="http://schemas.microsoft.com/office/powerpoint/2010/main" val="3125240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19</a:t>
            </a:fld>
            <a:endParaRPr lang="en-US"/>
          </a:p>
        </p:txBody>
      </p:sp>
    </p:spTree>
    <p:extLst>
      <p:ext uri="{BB962C8B-B14F-4D97-AF65-F5344CB8AC3E}">
        <p14:creationId xmlns:p14="http://schemas.microsoft.com/office/powerpoint/2010/main" val="2330397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20</a:t>
            </a:fld>
            <a:endParaRPr lang="en-US"/>
          </a:p>
        </p:txBody>
      </p:sp>
    </p:spTree>
    <p:extLst>
      <p:ext uri="{BB962C8B-B14F-4D97-AF65-F5344CB8AC3E}">
        <p14:creationId xmlns:p14="http://schemas.microsoft.com/office/powerpoint/2010/main" val="274684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traceability lot code has not been previously established, they would need to develop one, linking all KDE records to this traceability lot code</a:t>
            </a:r>
          </a:p>
        </p:txBody>
      </p:sp>
      <p:sp>
        <p:nvSpPr>
          <p:cNvPr id="4" name="Slide Number Placeholder 3"/>
          <p:cNvSpPr>
            <a:spLocks noGrp="1"/>
          </p:cNvSpPr>
          <p:nvPr>
            <p:ph type="sldNum" sz="quarter" idx="5"/>
          </p:nvPr>
        </p:nvSpPr>
        <p:spPr/>
        <p:txBody>
          <a:bodyPr/>
          <a:lstStyle/>
          <a:p>
            <a:fld id="{0D2FEFAB-ADB0-4A47-A1CB-8A6FD235BB7D}" type="slidenum">
              <a:rPr lang="en-US" smtClean="0"/>
              <a:t>21</a:t>
            </a:fld>
            <a:endParaRPr lang="en-US"/>
          </a:p>
        </p:txBody>
      </p:sp>
    </p:spTree>
    <p:extLst>
      <p:ext uri="{BB962C8B-B14F-4D97-AF65-F5344CB8AC3E}">
        <p14:creationId xmlns:p14="http://schemas.microsoft.com/office/powerpoint/2010/main" val="226677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BFCD8-1D1D-B344-9939-C8B7FEF3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2185226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food produced and packaged on farm, </a:t>
            </a:r>
          </a:p>
          <a:p>
            <a:pPr marL="628650" marR="0" lvl="3"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packaging must </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 intact until it reaches its consumer.</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Keep the integrity of the product</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Stop the product from being contaminated or adulterated in transit</a:t>
            </a:r>
          </a:p>
          <a:p>
            <a:pPr marL="628650" marR="0" lvl="3"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labeling must provide</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name of the farm business</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full address of the farm</a:t>
            </a:r>
          </a:p>
          <a:p>
            <a:pPr marL="1085850" marR="0" lvl="4"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business phone number</a:t>
            </a:r>
          </a:p>
        </p:txBody>
      </p:sp>
      <p:sp>
        <p:nvSpPr>
          <p:cNvPr id="4" name="Slide Number Placeholder 3"/>
          <p:cNvSpPr>
            <a:spLocks noGrp="1"/>
          </p:cNvSpPr>
          <p:nvPr>
            <p:ph type="sldNum" sz="quarter" idx="5"/>
          </p:nvPr>
        </p:nvSpPr>
        <p:spPr/>
        <p:txBody>
          <a:bodyPr/>
          <a:lstStyle/>
          <a:p>
            <a:fld id="{0D2FEFAB-ADB0-4A47-A1CB-8A6FD235BB7D}" type="slidenum">
              <a:rPr lang="en-US" smtClean="0"/>
              <a:t>22</a:t>
            </a:fld>
            <a:endParaRPr lang="en-US"/>
          </a:p>
        </p:txBody>
      </p:sp>
    </p:spTree>
    <p:extLst>
      <p:ext uri="{BB962C8B-B14F-4D97-AF65-F5344CB8AC3E}">
        <p14:creationId xmlns:p14="http://schemas.microsoft.com/office/powerpoint/2010/main" val="1566742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2"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Commingling means products are mixed post-harvest but pre-processing. FDA provides the example of shell eggs mixed from separate farms under different management before packing. </a:t>
            </a:r>
          </a:p>
        </p:txBody>
      </p:sp>
      <p:sp>
        <p:nvSpPr>
          <p:cNvPr id="4" name="Slide Number Placeholder 3"/>
          <p:cNvSpPr>
            <a:spLocks noGrp="1"/>
          </p:cNvSpPr>
          <p:nvPr>
            <p:ph type="sldNum" sz="quarter" idx="5"/>
          </p:nvPr>
        </p:nvSpPr>
        <p:spPr/>
        <p:txBody>
          <a:bodyPr/>
          <a:lstStyle/>
          <a:p>
            <a:fld id="{0D2FEFAB-ADB0-4A47-A1CB-8A6FD235BB7D}" type="slidenum">
              <a:rPr lang="en-US" smtClean="0"/>
              <a:t>23</a:t>
            </a:fld>
            <a:endParaRPr lang="en-US"/>
          </a:p>
        </p:txBody>
      </p:sp>
    </p:spTree>
    <p:extLst>
      <p:ext uri="{BB962C8B-B14F-4D97-AF65-F5344CB8AC3E}">
        <p14:creationId xmlns:p14="http://schemas.microsoft.com/office/powerpoint/2010/main" val="1205653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traceability lot code has not been previously established, they would need to develop one, linking all KDE records to this traceability lot code</a:t>
            </a:r>
          </a:p>
        </p:txBody>
      </p:sp>
      <p:sp>
        <p:nvSpPr>
          <p:cNvPr id="4" name="Slide Number Placeholder 3"/>
          <p:cNvSpPr>
            <a:spLocks noGrp="1"/>
          </p:cNvSpPr>
          <p:nvPr>
            <p:ph type="sldNum" sz="quarter" idx="5"/>
          </p:nvPr>
        </p:nvSpPr>
        <p:spPr/>
        <p:txBody>
          <a:bodyPr/>
          <a:lstStyle/>
          <a:p>
            <a:fld id="{0D2FEFAB-ADB0-4A47-A1CB-8A6FD235BB7D}" type="slidenum">
              <a:rPr lang="en-US" smtClean="0"/>
              <a:t>24</a:t>
            </a:fld>
            <a:endParaRPr lang="en-US"/>
          </a:p>
        </p:txBody>
      </p:sp>
    </p:spTree>
    <p:extLst>
      <p:ext uri="{BB962C8B-B14F-4D97-AF65-F5344CB8AC3E}">
        <p14:creationId xmlns:p14="http://schemas.microsoft.com/office/powerpoint/2010/main" val="3007518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25</a:t>
            </a:fld>
            <a:endParaRPr lang="en-US"/>
          </a:p>
        </p:txBody>
      </p:sp>
    </p:spTree>
    <p:extLst>
      <p:ext uri="{BB962C8B-B14F-4D97-AF65-F5344CB8AC3E}">
        <p14:creationId xmlns:p14="http://schemas.microsoft.com/office/powerpoint/2010/main" val="283036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26</a:t>
            </a:fld>
            <a:endParaRPr lang="en-US"/>
          </a:p>
        </p:txBody>
      </p:sp>
    </p:spTree>
    <p:extLst>
      <p:ext uri="{BB962C8B-B14F-4D97-AF65-F5344CB8AC3E}">
        <p14:creationId xmlns:p14="http://schemas.microsoft.com/office/powerpoint/2010/main" val="702419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66612" rtl="0" eaLnBrk="1" fontAlgn="auto" latinLnBrk="0" hangingPunct="1">
              <a:lnSpc>
                <a:spcPct val="100000"/>
              </a:lnSpc>
              <a:spcBef>
                <a:spcPts val="0"/>
              </a:spcBef>
              <a:spcAft>
                <a:spcPts val="0"/>
              </a:spcAft>
              <a:buClrTx/>
              <a:buSzTx/>
              <a:buFont typeface="Arial" pitchFamily="34" charset="0"/>
              <a:buNone/>
              <a:tabLst/>
              <a:defRPr/>
            </a:pPr>
            <a:r>
              <a:rPr lang="en-US" sz="1200" b="1" dirty="0"/>
              <a:t>Soil Amendments</a:t>
            </a:r>
          </a:p>
          <a:p>
            <a:pPr marL="181240" marR="0" lvl="2" indent="-181240" algn="l" defTabSz="966612" rtl="0" eaLnBrk="1" fontAlgn="auto" latinLnBrk="0" hangingPunct="1">
              <a:lnSpc>
                <a:spcPct val="100000"/>
              </a:lnSpc>
              <a:spcBef>
                <a:spcPts val="0"/>
              </a:spcBef>
              <a:spcAft>
                <a:spcPts val="0"/>
              </a:spcAft>
              <a:buClrTx/>
              <a:buSzTx/>
              <a:buFont typeface="Arial" pitchFamily="34" charset="0"/>
              <a:buChar char="•"/>
              <a:tabLst/>
              <a:defRPr/>
            </a:pPr>
            <a:r>
              <a:rPr lang="en-US" sz="1200" b="0" dirty="0"/>
              <a:t>For biological soil amendments of animal origin that are received from a third party, documentation must be provided and kept by the grower to show the process used to treat the soil amendment is a scientifically valid process that has been carried out with appropriate process monitoring and prove that it has been handled in a way that minimizes the risk of contamination (§ 112.60(b)(1)). </a:t>
            </a:r>
          </a:p>
          <a:p>
            <a:pPr marL="638440" marR="0" lvl="3" indent="-181240" algn="l" defTabSz="966612"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baseline="0" dirty="0"/>
              <a:t>The documentation must be renewed at least annually (§ 112.60(b)(1)).</a:t>
            </a:r>
            <a:endParaRPr lang="en-US" sz="1200" b="0" dirty="0"/>
          </a:p>
          <a:p>
            <a:pPr marL="181240" lvl="2" indent="-181240" defTabSz="966612">
              <a:buFont typeface="Arial" pitchFamily="34" charset="0"/>
              <a:buChar char="•"/>
              <a:defRPr/>
            </a:pPr>
            <a:r>
              <a:rPr lang="en-US" sz="1200" b="0" baseline="0" dirty="0"/>
              <a:t>As a best practice, the process should be periodically verified through testing.</a:t>
            </a:r>
          </a:p>
          <a:p>
            <a:pPr marL="181240" lvl="2" indent="-181240" defTabSz="966612">
              <a:buFont typeface="Arial" pitchFamily="34" charset="0"/>
              <a:buChar char="•"/>
              <a:defRPr/>
            </a:pPr>
            <a:r>
              <a:rPr lang="en-US" sz="1200" b="0" baseline="0" dirty="0"/>
              <a:t>Some suppliers may not have documentation of the treatment process (e.g., certificate of conformance). If they do not, there is no way to know the process they have used. Those subject to the rule must </a:t>
            </a:r>
            <a:r>
              <a:rPr lang="en-US" sz="1200" b="0" kern="1200" baseline="0" dirty="0">
                <a:solidFill>
                  <a:schemeClr val="tx1"/>
                </a:solidFill>
                <a:effectLst/>
                <a:latin typeface="+mn-lt"/>
                <a:ea typeface="+mn-ea"/>
                <a:cs typeface="+mn-cs"/>
              </a:rPr>
              <a:t>handle</a:t>
            </a:r>
            <a:r>
              <a:rPr lang="en-US" sz="1200" b="0" kern="1200" dirty="0">
                <a:solidFill>
                  <a:schemeClr val="tx1"/>
                </a:solidFill>
                <a:effectLst/>
                <a:latin typeface="+mn-lt"/>
                <a:ea typeface="+mn-ea"/>
                <a:cs typeface="+mn-cs"/>
              </a:rPr>
              <a:t> these soil amendments the same as they would an untreated amendment, or</a:t>
            </a:r>
            <a:r>
              <a:rPr lang="en-US" sz="1200" b="0" baseline="0" dirty="0"/>
              <a:t> consider finding another supplier </a:t>
            </a:r>
            <a:r>
              <a:rPr lang="en-US" sz="1200" b="0" kern="1200" baseline="0" dirty="0">
                <a:solidFill>
                  <a:schemeClr val="tx1"/>
                </a:solidFill>
                <a:effectLst/>
                <a:latin typeface="+mn-lt"/>
                <a:ea typeface="+mn-ea"/>
                <a:cs typeface="+mn-cs"/>
              </a:rPr>
              <a:t>who can supply the appropriate documentation.</a:t>
            </a:r>
          </a:p>
          <a:p>
            <a:pPr marL="0" lvl="2" indent="0" defTabSz="966612">
              <a:buFont typeface="Arial" pitchFamily="34" charset="0"/>
              <a:buNone/>
              <a:defRPr/>
            </a:pPr>
            <a:r>
              <a:rPr lang="en-US" sz="1200" b="1" kern="1200" baseline="0" dirty="0">
                <a:solidFill>
                  <a:schemeClr val="tx1"/>
                </a:solidFill>
                <a:effectLst/>
                <a:latin typeface="+mn-lt"/>
                <a:ea typeface="+mn-ea"/>
                <a:cs typeface="+mn-cs"/>
              </a:rPr>
              <a:t>Public Water: </a:t>
            </a:r>
          </a:p>
          <a:p>
            <a:pPr marL="181240" lvl="2" indent="-181240" defTabSz="966612">
              <a:buFont typeface="Arial" pitchFamily="34" charset="0"/>
              <a:buChar char="•"/>
              <a:defRPr/>
            </a:pPr>
            <a:r>
              <a:rPr lang="en-US" dirty="0">
                <a:solidFill>
                  <a:prstClr val="black"/>
                </a:solidFill>
              </a:rPr>
              <a:t>§ 112</a:t>
            </a:r>
            <a:r>
              <a:rPr lang="en-US" dirty="0"/>
              <a:t>.46(a)(1)</a:t>
            </a:r>
            <a:r>
              <a:rPr lang="en-US" baseline="0" dirty="0"/>
              <a:t> and </a:t>
            </a:r>
            <a:r>
              <a:rPr lang="en-US" dirty="0"/>
              <a:t>(a)(2) state that if water</a:t>
            </a:r>
            <a:r>
              <a:rPr lang="en-US" baseline="0" dirty="0"/>
              <a:t> is sourced from a </a:t>
            </a:r>
            <a:r>
              <a:rPr lang="en-US" b="0" u="none" baseline="0" dirty="0"/>
              <a:t>public water supply </a:t>
            </a:r>
            <a:r>
              <a:rPr lang="en-US" baseline="0" dirty="0"/>
              <a:t>(such as municipal drinking water),</a:t>
            </a:r>
            <a:r>
              <a:rPr lang="en-US" dirty="0"/>
              <a:t> growers subject to the rule do</a:t>
            </a:r>
            <a:r>
              <a:rPr lang="en-US" baseline="0" dirty="0"/>
              <a:t> not need to test the water source as long as they have Public Water System results or a current water supply certificate of compliance that the water meets requirements of the Safe Drinking Water Act, or that it is free of detectable generic </a:t>
            </a:r>
            <a:r>
              <a:rPr lang="en-US" i="1" baseline="0" dirty="0"/>
              <a:t>E. coli </a:t>
            </a:r>
            <a:r>
              <a:rPr lang="en-US" baseline="0" dirty="0"/>
              <a:t>in 100 mL of water. </a:t>
            </a:r>
          </a:p>
          <a:p>
            <a:pPr marL="0" lvl="2" indent="0" defTabSz="966612">
              <a:buFont typeface="Arial" pitchFamily="34" charset="0"/>
              <a:buNone/>
              <a:defRPr/>
            </a:pPr>
            <a:r>
              <a:rPr lang="en-US" b="1" baseline="0" dirty="0"/>
              <a:t>Commercial Processing with “Kill Step”</a:t>
            </a:r>
          </a:p>
          <a:p>
            <a:pPr marL="171450" indent="-171450">
              <a:buFont typeface="Arial" panose="020B0604020202020204" pitchFamily="34" charset="0"/>
              <a:buChar char="•"/>
            </a:pPr>
            <a:r>
              <a:rPr kumimoji="0" lang="en-US" sz="1200" b="0" i="0" u="none" strike="noStrike" kern="1200" cap="none" spc="0" normalizeH="0" baseline="0" noProof="0" dirty="0">
                <a:ln>
                  <a:noFill/>
                </a:ln>
                <a:solidFill>
                  <a:prstClr val="black"/>
                </a:solidFill>
                <a:effectLst/>
                <a:uLnTx/>
                <a:uFillTx/>
                <a:latin typeface="+mn-lt"/>
                <a:ea typeface="+mn-ea"/>
                <a:cs typeface="+mn-cs"/>
              </a:rPr>
              <a:t>§ 112.2(b)</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 Produce is eligible for exemption from the requirements of this part (except as noted in paragraphs (b)(1), (2), and (3) of this section) under the following conditions: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(1) Produce receives commercial processing that adequately reduces the presence of microorganisms of public health significance. Examples of commercial processing that adequately reduces the presence of microorganisms of public health significance are processing in accordance with the requirements of part 113, 114, or 120 of this chapter, treating with a validated process to eliminate spore-forming microorganisms (such as processing to produce tomato paste or shelf-stable tomatoes), and processing such as refining, distilling, or otherwise manufacturing/processing produce into products such as sugar, oil, spirits, wine, beer or similar products;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(2) You must disclose in documents accompanying the produce, in accordance with the practice of the trade, that the food is ‘‘not processed to adequately reduce the presence of microorganisms of public health significance;’’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(3) You must either: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 Annually obtain written assurance, subject to the requirements of paragraph (b)(6) of this section, from the customer that performs the commercial processing described in paragraph (b)(1) of this section that the customer has established and is following procedures (identified in the written assurance) that adequately reduce the presence of microorganisms of public health significance; 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(ii) Annually obtain written assurance, subject to the requirements of paragraph (b)(6) of this section, from your customer that an entity in the distribution chain subsequent to the customer will perform commercial processing described in paragraph (b)(1) of this section and that the customer: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Will disclose in documents accompanying the food, in accordance with the practice of the trade, that the food is ‘‘not processed to adequately reduce the presence of microorganisms of public health significance’’;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 Will only sell to another entity that agrees, in writing, it will either: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1</a:t>
            </a:r>
            <a:r>
              <a:rPr lang="en-US" sz="1200" b="0" i="0" u="none" strike="noStrike" kern="1200" baseline="0" dirty="0">
                <a:solidFill>
                  <a:schemeClr val="tx1"/>
                </a:solidFill>
                <a:latin typeface="+mn-lt"/>
                <a:ea typeface="+mn-ea"/>
                <a:cs typeface="+mn-cs"/>
              </a:rPr>
              <a:t>) Follow procedures (identified in a written assurance) that adequately reduce the presence of microorganisms of public health significance; or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2</a:t>
            </a:r>
            <a:r>
              <a:rPr lang="en-US" sz="1200" b="0" i="0" u="none" strike="noStrike" kern="1200" baseline="0" dirty="0">
                <a:solidFill>
                  <a:schemeClr val="tx1"/>
                </a:solidFill>
                <a:latin typeface="+mn-lt"/>
                <a:ea typeface="+mn-ea"/>
                <a:cs typeface="+mn-cs"/>
              </a:rPr>
              <a:t>) Obtain a similar written assurance from its customer that the produce will receive commercial processing described in paragraph (b)(1) of this section, and that there will be disclosure in documents accompanying the food, in accordance with the practice of the trade, that the food is ‘‘not processed to adequately reduce the presence of microorganisms of public health significance’’;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(4) You must establish and maintain documentation of your compliance with applicable requirements in paragraphs (b)(2) and (3) in accordance with the requirements of subpart O of this part, including:</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 Documents containing disclosures required under paragraph (b)(2) of this section;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(ii) Annual written assurances obtained from customers required under paragraph (b)(3) of this section;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(5) The requirements of this subpart and subpart Q of this part apply to such produce; and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(6) An entity that provides a written assurance under § 112.2(b)(3)(i) or (ii) must act consistently with the assurance and document its actions taken to satisfy the written assurance.</a:t>
            </a:r>
            <a:endParaRPr lang="en-US" b="0" dirty="0"/>
          </a:p>
          <a:p>
            <a:pPr marL="171450" marR="0" lvl="2"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27</a:t>
            </a:fld>
            <a:endParaRPr lang="en-US"/>
          </a:p>
        </p:txBody>
      </p:sp>
    </p:spTree>
    <p:extLst>
      <p:ext uri="{BB962C8B-B14F-4D97-AF65-F5344CB8AC3E}">
        <p14:creationId xmlns:p14="http://schemas.microsoft.com/office/powerpoint/2010/main" val="1919279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ea typeface="ＭＳ Ｐゴシック" charset="-128"/>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AFCA305A-4617-9545-A491-796779B9B17D}" type="slidenum">
              <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28</a:t>
            </a:fld>
            <a:endParaRPr kumimoji="0" lang="en-US" altLang="x-none" sz="1200" b="0" i="0" u="none" strike="noStrike" kern="1200" cap="none" spc="0" normalizeH="0" baseline="0" noProof="0">
              <a:ln>
                <a:noFill/>
              </a:ln>
              <a:solidFill>
                <a:prstClr val="black"/>
              </a:solidFill>
              <a:effectLst/>
              <a:uLnTx/>
              <a:uFillTx/>
              <a:latin typeface="Calibri" charset="0"/>
              <a:ea typeface="ＭＳ Ｐゴシック" charset="-128"/>
              <a:cs typeface="+mn-cs"/>
            </a:endParaRPr>
          </a:p>
        </p:txBody>
      </p:sp>
    </p:spTree>
    <p:extLst>
      <p:ext uri="{BB962C8B-B14F-4D97-AF65-F5344CB8AC3E}">
        <p14:creationId xmlns:p14="http://schemas.microsoft.com/office/powerpoint/2010/main" val="3983273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CBFCD8-1D1D-B344-9939-C8B7FEF3A2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4127335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Approx</a:t>
            </a:r>
            <a:r>
              <a:rPr lang="en-US" dirty="0"/>
              <a:t> 40% of crops by value sales are fruits, vegetables, nursery crops</a:t>
            </a:r>
          </a:p>
          <a:p>
            <a:r>
              <a:rPr lang="en-US" dirty="0" err="1"/>
              <a:t>Approx</a:t>
            </a:r>
            <a:r>
              <a:rPr lang="en-US" dirty="0"/>
              <a:t> 1/3 of crop farms focus on these areas</a:t>
            </a:r>
          </a:p>
        </p:txBody>
      </p:sp>
      <p:sp>
        <p:nvSpPr>
          <p:cNvPr id="4" name="Slide Number Placeholder 3"/>
          <p:cNvSpPr>
            <a:spLocks noGrp="1"/>
          </p:cNvSpPr>
          <p:nvPr>
            <p:ph type="sldNum" sz="quarter" idx="5"/>
          </p:nvPr>
        </p:nvSpPr>
        <p:spPr/>
        <p:txBody>
          <a:bodyPr/>
          <a:lstStyle/>
          <a:p>
            <a:fld id="{0D2FEFAB-ADB0-4A47-A1CB-8A6FD235BB7D}" type="slidenum">
              <a:rPr lang="en-US" smtClean="0"/>
              <a:t>5</a:t>
            </a:fld>
            <a:endParaRPr lang="en-US"/>
          </a:p>
        </p:txBody>
      </p:sp>
    </p:spTree>
    <p:extLst>
      <p:ext uri="{BB962C8B-B14F-4D97-AF65-F5344CB8AC3E}">
        <p14:creationId xmlns:p14="http://schemas.microsoft.com/office/powerpoint/2010/main" val="230746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6</a:t>
            </a:fld>
            <a:endParaRPr lang="en-US"/>
          </a:p>
        </p:txBody>
      </p:sp>
    </p:spTree>
    <p:extLst>
      <p:ext uri="{BB962C8B-B14F-4D97-AF65-F5344CB8AC3E}">
        <p14:creationId xmlns:p14="http://schemas.microsoft.com/office/powerpoint/2010/main" val="854348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7</a:t>
            </a:fld>
            <a:endParaRPr lang="en-US"/>
          </a:p>
        </p:txBody>
      </p:sp>
    </p:spTree>
    <p:extLst>
      <p:ext uri="{BB962C8B-B14F-4D97-AF65-F5344CB8AC3E}">
        <p14:creationId xmlns:p14="http://schemas.microsoft.com/office/powerpoint/2010/main" val="429015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FDA’s proposed traceability records are different from the records required under the Produce Safety Rule</a:t>
            </a:r>
          </a:p>
        </p:txBody>
      </p:sp>
      <p:sp>
        <p:nvSpPr>
          <p:cNvPr id="4" name="Slide Number Placeholder 3"/>
          <p:cNvSpPr>
            <a:spLocks noGrp="1"/>
          </p:cNvSpPr>
          <p:nvPr>
            <p:ph type="sldNum" sz="quarter" idx="5"/>
          </p:nvPr>
        </p:nvSpPr>
        <p:spPr/>
        <p:txBody>
          <a:bodyPr/>
          <a:lstStyle/>
          <a:p>
            <a:fld id="{0D2FEFAB-ADB0-4A47-A1CB-8A6FD235BB7D}" type="slidenum">
              <a:rPr lang="en-US" smtClean="0"/>
              <a:t>8</a:t>
            </a:fld>
            <a:endParaRPr lang="en-US"/>
          </a:p>
        </p:txBody>
      </p:sp>
    </p:spTree>
    <p:extLst>
      <p:ext uri="{BB962C8B-B14F-4D97-AF65-F5344CB8AC3E}">
        <p14:creationId xmlns:p14="http://schemas.microsoft.com/office/powerpoint/2010/main" val="3207867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181994" indent="-181994">
              <a:buFont typeface="Arial" panose="020B0604020202020204" pitchFamily="34" charset="0"/>
              <a:buChar char="•"/>
            </a:pPr>
            <a:r>
              <a:rPr lang="en-US" sz="1200" dirty="0">
                <a:solidFill>
                  <a:prstClr val="black"/>
                </a:solidFill>
              </a:rPr>
              <a:t>These graphs highlight the diversity of </a:t>
            </a:r>
            <a:r>
              <a:rPr lang="en-US" sz="1200" b="1" dirty="0">
                <a:solidFill>
                  <a:prstClr val="black"/>
                </a:solidFill>
              </a:rPr>
              <a:t>produce </a:t>
            </a:r>
            <a:r>
              <a:rPr lang="en-US" sz="1200" dirty="0">
                <a:solidFill>
                  <a:prstClr val="black"/>
                </a:solidFill>
              </a:rPr>
              <a:t>items that have been implicated in </a:t>
            </a:r>
            <a:r>
              <a:rPr lang="en-US" sz="1200" b="1" dirty="0">
                <a:solidFill>
                  <a:prstClr val="black"/>
                </a:solidFill>
              </a:rPr>
              <a:t>foodborne illness outbreaks </a:t>
            </a:r>
            <a:r>
              <a:rPr lang="en-US" sz="1200" dirty="0">
                <a:solidFill>
                  <a:prstClr val="black"/>
                </a:solidFill>
              </a:rPr>
              <a:t>where the source of the outbreak likely occurred </a:t>
            </a:r>
            <a:r>
              <a:rPr lang="en-US" sz="1200" b="0" i="0" dirty="0"/>
              <a:t>prior to retail</a:t>
            </a:r>
            <a:r>
              <a:rPr lang="en-US" sz="1200" b="0" i="0" baseline="0" dirty="0"/>
              <a:t> or consumer preparation</a:t>
            </a:r>
            <a:r>
              <a:rPr lang="en-US" sz="1200" b="0" i="0" dirty="0"/>
              <a:t>.</a:t>
            </a:r>
            <a:endParaRPr lang="en-US" sz="1200" b="0" i="0" dirty="0">
              <a:solidFill>
                <a:prstClr val="black"/>
              </a:solidFill>
            </a:endParaRPr>
          </a:p>
          <a:p>
            <a:pPr marL="181994" indent="-181994" defTabSz="970636">
              <a:buFont typeface="Arial" panose="020B0604020202020204" pitchFamily="34" charset="0"/>
              <a:buChar char="•"/>
              <a:defRPr/>
            </a:pPr>
            <a:r>
              <a:rPr lang="en-US" sz="1200" dirty="0">
                <a:solidFill>
                  <a:prstClr val="black"/>
                </a:solidFill>
              </a:rPr>
              <a:t>Ultimately, contamination can happen to any produce commodity; therefore, preventing contamination is critical for all fruit and vegetable growers. </a:t>
            </a:r>
          </a:p>
          <a:p>
            <a:pPr marL="181994" indent="-181994" defTabSz="970636">
              <a:buFont typeface="Arial" panose="020B0604020202020204" pitchFamily="34" charset="0"/>
              <a:buChar char="•"/>
              <a:defRPr/>
            </a:pPr>
            <a:r>
              <a:rPr lang="en-US" sz="1200" dirty="0">
                <a:solidFill>
                  <a:prstClr val="black"/>
                </a:solidFill>
              </a:rPr>
              <a:t>For this reason, the FSMA Produce Safety Rule does not target specific commodities, but instead, focuses on the practices which reduce risks. Read more about the FDA’s approach to produce regulation in the “Additional Resource” section below. </a:t>
            </a:r>
          </a:p>
          <a:p>
            <a:pPr marL="181994" indent="-181994" defTabSz="970636">
              <a:buFont typeface="Arial" panose="020B0604020202020204" pitchFamily="34" charset="0"/>
              <a:buChar char="•"/>
              <a:defRPr/>
            </a:pPr>
            <a:endParaRPr lang="en-US" sz="1200" dirty="0">
              <a:solidFill>
                <a:prstClr val="black"/>
              </a:solidFill>
            </a:endParaRPr>
          </a:p>
          <a:p>
            <a:pPr defTabSz="970636">
              <a:defRPr/>
            </a:pPr>
            <a:r>
              <a:rPr lang="en-US" sz="1200" b="1" dirty="0">
                <a:solidFill>
                  <a:prstClr val="black"/>
                </a:solidFill>
              </a:rPr>
              <a:t>1996-2014 Pie chart notes:</a:t>
            </a:r>
          </a:p>
          <a:p>
            <a:pPr defTabSz="970636">
              <a:defRPr/>
            </a:pPr>
            <a:r>
              <a:rPr lang="en-US" sz="1200" dirty="0"/>
              <a:t>*One outbreak of </a:t>
            </a:r>
            <a:r>
              <a:rPr lang="en-US" sz="1200" i="1" dirty="0"/>
              <a:t>Cyclospora</a:t>
            </a:r>
            <a:r>
              <a:rPr lang="en-US" sz="1200" dirty="0"/>
              <a:t> associated with raspberries in 1997 accounts for 1,012 illnesses, with no information on hospitalizations and deaths.</a:t>
            </a:r>
            <a:r>
              <a:rPr lang="en-US" dirty="0"/>
              <a:t> </a:t>
            </a:r>
          </a:p>
          <a:p>
            <a:pPr defTabSz="970636">
              <a:defRPr/>
            </a:pPr>
            <a:r>
              <a:rPr lang="en-US" sz="1200" dirty="0"/>
              <a:t>** Two outbreaks in 2004 were associated with mesclun lettuce and/or basil.</a:t>
            </a:r>
            <a:r>
              <a:rPr lang="en-US" dirty="0"/>
              <a:t> </a:t>
            </a:r>
          </a:p>
          <a:p>
            <a:pPr defTabSz="970636">
              <a:defRPr/>
            </a:pPr>
            <a:r>
              <a:rPr lang="en-US" sz="1200" dirty="0"/>
              <a:t>*** “Other” includes one outbreak associated with each of the following commodities: celery, hazelnuts, hot peppers, pine nuts, pistachios, snow peas, and squash. The single </a:t>
            </a:r>
            <a:r>
              <a:rPr lang="en-US" sz="1200" i="1" dirty="0"/>
              <a:t>Salmonella </a:t>
            </a:r>
            <a:r>
              <a:rPr lang="en-US" sz="1200" dirty="0" err="1"/>
              <a:t>Saintpaul</a:t>
            </a:r>
            <a:r>
              <a:rPr lang="en-US" sz="1200" dirty="0"/>
              <a:t> outbreak associated with hot peppers accounts for 1,535 illnesses, 308 hospitalizations, and 2 deaths.</a:t>
            </a:r>
            <a:r>
              <a:rPr lang="en-US" dirty="0"/>
              <a:t> </a:t>
            </a:r>
          </a:p>
          <a:p>
            <a:pPr defTabSz="970636">
              <a:defRPr/>
            </a:pPr>
            <a:r>
              <a:rPr lang="en-US" sz="1200" dirty="0"/>
              <a:t>+ Five outbreaks during this time period were associated with unknown produce; while no specific produce item was identified as the vehicle for these outbreaks, various produce items were found to be epidemiologically associated with illness.</a:t>
            </a:r>
            <a:r>
              <a:rPr lang="en-US" dirty="0"/>
              <a:t> </a:t>
            </a:r>
          </a:p>
          <a:p>
            <a:pPr defTabSz="970636">
              <a:defRPr/>
            </a:pPr>
            <a:endParaRPr lang="en-US" dirty="0"/>
          </a:p>
          <a:p>
            <a:pPr marL="0" marR="0" lvl="0" indent="0" algn="l" defTabSz="970636"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2015-2019 Pie chart notes:</a:t>
            </a:r>
          </a:p>
          <a:p>
            <a:pPr marL="0" marR="0" lvl="0" indent="0" algn="l" defTabSz="970636"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a:t>
            </a:r>
            <a:r>
              <a:rPr lang="en-US" sz="1200" b="0" dirty="0">
                <a:solidFill>
                  <a:prstClr val="black"/>
                </a:solidFill>
              </a:rPr>
              <a:t>One outbreak of Hepatitis A associated with frozen strawberries implicated 143 illnesses across 9 states with 56 reported hospitalizations and 0 reported deaths.</a:t>
            </a:r>
          </a:p>
          <a:p>
            <a:pPr marL="0" marR="0" lvl="0" indent="0" algn="l" defTabSz="970636" rtl="0" eaLnBrk="1" fontAlgn="auto" latinLnBrk="0" hangingPunct="1">
              <a:lnSpc>
                <a:spcPct val="100000"/>
              </a:lnSpc>
              <a:spcBef>
                <a:spcPts val="0"/>
              </a:spcBef>
              <a:spcAft>
                <a:spcPts val="0"/>
              </a:spcAft>
              <a:buClrTx/>
              <a:buSzTx/>
              <a:buFontTx/>
              <a:buNone/>
              <a:tabLst/>
              <a:defRPr/>
            </a:pPr>
            <a:r>
              <a:rPr lang="en-US" sz="1200" b="0" dirty="0">
                <a:solidFill>
                  <a:prstClr val="black"/>
                </a:solidFill>
              </a:rPr>
              <a:t>*** </a:t>
            </a:r>
            <a:r>
              <a:rPr lang="en-US" sz="1200" dirty="0"/>
              <a:t>“Other” includes one outbreak associated with pistachios. </a:t>
            </a:r>
          </a:p>
          <a:p>
            <a:pPr marL="0" marR="0" lvl="0" indent="0" algn="l" defTabSz="970636"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a:t>
            </a:r>
            <a:r>
              <a:rPr lang="en-US" sz="1200" b="0" dirty="0">
                <a:solidFill>
                  <a:prstClr val="black"/>
                </a:solidFill>
              </a:rPr>
              <a:t>Three outbreaks during this time are associated with unknown origin. Each outbreak corresponds with produce sold at retail in mixed packaging, e.g. salad mix, fruit mix, vegetable trays.  </a:t>
            </a:r>
            <a:endParaRPr lang="en-US" sz="1200" b="1" dirty="0">
              <a:solidFill>
                <a:prstClr val="black"/>
              </a:solidFill>
            </a:endParaRPr>
          </a:p>
          <a:p>
            <a:pPr defTabSz="970636">
              <a:defRPr/>
            </a:pPr>
            <a:endParaRPr lang="en-US" dirty="0"/>
          </a:p>
          <a:p>
            <a:pPr defTabSz="970636">
              <a:defRPr/>
            </a:pPr>
            <a:r>
              <a:rPr lang="en-US" sz="1200" b="1" dirty="0"/>
              <a:t>Other Notes:</a:t>
            </a:r>
          </a:p>
          <a:p>
            <a:pPr marL="181994" indent="-181994" defTabSz="970636">
              <a:buFont typeface="Arial" panose="020B0604020202020204" pitchFamily="34" charset="0"/>
              <a:buChar char="•"/>
              <a:defRPr/>
            </a:pPr>
            <a:r>
              <a:rPr lang="en-US" sz="1200" dirty="0"/>
              <a:t>These data do not contain information on outbreaks/illnesses where the point of contamination is the retail food setting or home.</a:t>
            </a:r>
            <a:r>
              <a:rPr lang="en-US" dirty="0"/>
              <a:t> </a:t>
            </a:r>
            <a:endParaRPr lang="en-US" sz="1200" dirty="0"/>
          </a:p>
          <a:p>
            <a:pPr marL="181994" indent="-181994" defTabSz="970636">
              <a:buFont typeface="Arial" panose="020B0604020202020204" pitchFamily="34" charset="0"/>
              <a:buChar char="•"/>
              <a:defRPr/>
            </a:pPr>
            <a:r>
              <a:rPr lang="en-US" sz="1200" dirty="0"/>
              <a:t>These data do not include illnesses transmitted from person-to-person.</a:t>
            </a:r>
          </a:p>
          <a:p>
            <a:pPr marL="181994" indent="-181994" defTabSz="970636">
              <a:buFont typeface="Arial" panose="020B0604020202020204" pitchFamily="34" charset="0"/>
              <a:buChar char="•"/>
              <a:defRPr/>
            </a:pPr>
            <a:r>
              <a:rPr lang="en-US" sz="1200" dirty="0"/>
              <a:t>Illness data represent only the number of illnesses reported to CDC, FDA, and state/local health departments in association with an outbreak. These data do not include illnesses that may have occurred but were not reported, sporadic cases of illness, and illnesses not associated with a food vehicle.</a:t>
            </a:r>
          </a:p>
          <a:p>
            <a:pPr marL="181994" indent="-181994" defTabSz="970636">
              <a:buFont typeface="Arial" panose="020B0604020202020204" pitchFamily="34" charset="0"/>
              <a:buChar char="•"/>
              <a:defRPr/>
            </a:pPr>
            <a:r>
              <a:rPr lang="en-US" sz="1200" dirty="0"/>
              <a:t>Information on outbreaks/illness reported prior to 2004 has been compiled from paper records; information on outbreaks/illnesses since 2004 has been obtained from the CFSAN Outbreak Surveillance Database.</a:t>
            </a:r>
            <a:r>
              <a:rPr lang="en-US" dirty="0"/>
              <a:t> </a:t>
            </a:r>
          </a:p>
          <a:p>
            <a:pPr marL="181994" indent="-181994" defTabSz="970636">
              <a:buFont typeface="Arial" panose="020B0604020202020204" pitchFamily="34" charset="0"/>
              <a:buChar char="•"/>
              <a:defRPr/>
            </a:pPr>
            <a:r>
              <a:rPr lang="en-US" sz="1200" dirty="0"/>
              <a:t>The outbreaks tracked by FDA are a subset of all the outbreaks tracked by CDC. CDC also tracks outbreaks/illnesses where the point of contamination is the retail food setting or the home. Due to lags in reporting of illnesses, some differences in numerical tallies may exist between FDA and CDC data.</a:t>
            </a:r>
            <a:r>
              <a:rPr lang="en-US" dirty="0"/>
              <a:t> </a:t>
            </a:r>
            <a:r>
              <a:rPr lang="en-US" sz="1200" dirty="0">
                <a:solidFill>
                  <a:prstClr val="black"/>
                </a:solidFill>
              </a:rPr>
              <a:t>	</a:t>
            </a:r>
          </a:p>
          <a:p>
            <a:pPr defTabSz="970636">
              <a:defRPr/>
            </a:pPr>
            <a:endParaRPr lang="en-US" sz="1200" b="1" dirty="0">
              <a:solidFill>
                <a:prstClr val="black"/>
              </a:solidFill>
            </a:endParaRPr>
          </a:p>
          <a:p>
            <a:pPr defTabSz="970636">
              <a:defRPr/>
            </a:pPr>
            <a:r>
              <a:rPr lang="en-US" sz="1200" b="1" dirty="0">
                <a:solidFill>
                  <a:prstClr val="black"/>
                </a:solidFill>
              </a:rPr>
              <a:t>Slide Reference:</a:t>
            </a:r>
          </a:p>
          <a:p>
            <a:pPr marL="181994" marR="0" lvl="0" indent="-1819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dirty="0">
                <a:solidFill>
                  <a:schemeClr val="tx1"/>
                </a:solidFill>
                <a:effectLst/>
                <a:latin typeface="+mn-lt"/>
                <a:ea typeface="+mn-ea"/>
                <a:cs typeface="+mn-cs"/>
              </a:rPr>
              <a:t>The Centers for Disease Control &amp; Prevention (CDC). (2013). </a:t>
            </a:r>
            <a:r>
              <a:rPr lang="en-US" sz="1100" i="1" kern="1200" dirty="0">
                <a:solidFill>
                  <a:schemeClr val="tx1"/>
                </a:solidFill>
                <a:effectLst/>
                <a:latin typeface="+mn-lt"/>
                <a:ea typeface="+mn-ea"/>
                <a:cs typeface="+mn-cs"/>
              </a:rPr>
              <a:t>Produce Outbreak Data</a:t>
            </a:r>
            <a:r>
              <a:rPr lang="en-US" sz="1100" kern="1200" dirty="0">
                <a:solidFill>
                  <a:schemeClr val="tx1"/>
                </a:solidFill>
                <a:effectLst/>
                <a:latin typeface="+mn-lt"/>
                <a:ea typeface="+mn-ea"/>
                <a:cs typeface="+mn-cs"/>
              </a:rPr>
              <a:t>. Prepared by CORE Post Response Team on January 13, 2013.</a:t>
            </a:r>
          </a:p>
          <a:p>
            <a:pPr marL="181994" indent="-181994">
              <a:buFont typeface="Arial" panose="020B0604020202020204" pitchFamily="34" charset="0"/>
              <a:buChar char="•"/>
            </a:pPr>
            <a:r>
              <a:rPr lang="en-US" sz="1100" kern="1200" dirty="0" err="1">
                <a:solidFill>
                  <a:schemeClr val="tx1"/>
                </a:solidFill>
                <a:effectLst/>
                <a:latin typeface="+mn-lt"/>
                <a:ea typeface="+mn-ea"/>
                <a:cs typeface="+mn-cs"/>
              </a:rPr>
              <a:t>D'Lima</a:t>
            </a:r>
            <a:r>
              <a:rPr lang="en-US" sz="1100" kern="1200" dirty="0">
                <a:solidFill>
                  <a:schemeClr val="tx1"/>
                </a:solidFill>
                <a:effectLst/>
                <a:latin typeface="+mn-lt"/>
                <a:ea typeface="+mn-ea"/>
                <a:cs typeface="+mn-cs"/>
              </a:rPr>
              <a:t>, C., &amp; </a:t>
            </a:r>
            <a:r>
              <a:rPr lang="en-US" sz="1100" kern="1200" dirty="0" err="1">
                <a:solidFill>
                  <a:schemeClr val="tx1"/>
                </a:solidFill>
                <a:effectLst/>
                <a:latin typeface="+mn-lt"/>
                <a:ea typeface="+mn-ea"/>
                <a:cs typeface="+mn-cs"/>
              </a:rPr>
              <a:t>Vierk</a:t>
            </a:r>
            <a:r>
              <a:rPr lang="en-US" sz="1100" kern="1200" dirty="0">
                <a:solidFill>
                  <a:schemeClr val="tx1"/>
                </a:solidFill>
                <a:effectLst/>
                <a:latin typeface="+mn-lt"/>
                <a:ea typeface="+mn-ea"/>
                <a:cs typeface="+mn-cs"/>
              </a:rPr>
              <a:t>, K. (2011). Memorandum to the Record. In: Produce Related Outbreaks and Illnesses. Food and Drug Administration.</a:t>
            </a:r>
          </a:p>
          <a:p>
            <a:pPr marL="181994" indent="-181994">
              <a:buFont typeface="Arial" panose="020B0604020202020204" pitchFamily="34" charset="0"/>
              <a:buChar char="•"/>
            </a:pPr>
            <a:r>
              <a:rPr lang="en-US" sz="1100" kern="1200" dirty="0">
                <a:solidFill>
                  <a:schemeClr val="tx1"/>
                </a:solidFill>
                <a:effectLst/>
                <a:latin typeface="+mn-lt"/>
                <a:ea typeface="+mn-ea"/>
                <a:cs typeface="+mn-cs"/>
              </a:rPr>
              <a:t>Merriweather, S., </a:t>
            </a:r>
            <a:r>
              <a:rPr lang="en-US" sz="1100" kern="1200" dirty="0" err="1">
                <a:solidFill>
                  <a:schemeClr val="tx1"/>
                </a:solidFill>
                <a:effectLst/>
                <a:latin typeface="+mn-lt"/>
                <a:ea typeface="+mn-ea"/>
                <a:cs typeface="+mn-cs"/>
              </a:rPr>
              <a:t>Cloyd</a:t>
            </a:r>
            <a:r>
              <a:rPr lang="en-US" sz="1100" kern="1200" dirty="0">
                <a:solidFill>
                  <a:schemeClr val="tx1"/>
                </a:solidFill>
                <a:effectLst/>
                <a:latin typeface="+mn-lt"/>
                <a:ea typeface="+mn-ea"/>
                <a:cs typeface="+mn-cs"/>
              </a:rPr>
              <a:t>, T.C., &amp; </a:t>
            </a:r>
            <a:r>
              <a:rPr lang="en-US" sz="1100" kern="1200" dirty="0" err="1">
                <a:solidFill>
                  <a:schemeClr val="tx1"/>
                </a:solidFill>
                <a:effectLst/>
                <a:latin typeface="+mn-lt"/>
                <a:ea typeface="+mn-ea"/>
                <a:cs typeface="+mn-cs"/>
              </a:rPr>
              <a:t>Gubernot</a:t>
            </a:r>
            <a:r>
              <a:rPr lang="en-US" sz="1100" kern="1200" dirty="0">
                <a:solidFill>
                  <a:schemeClr val="tx1"/>
                </a:solidFill>
                <a:effectLst/>
                <a:latin typeface="+mn-lt"/>
                <a:ea typeface="+mn-ea"/>
                <a:cs typeface="+mn-cs"/>
              </a:rPr>
              <a:t>, D. (2015). Memorandum to the File — Produce Related Outbreaks and Illnesses 2011–2014. In: Produce Related Outbreaks and Illnesses. Food and Drug Administration.</a:t>
            </a:r>
          </a:p>
          <a:p>
            <a:pPr marL="0" indent="0">
              <a:buFont typeface="Arial" panose="020B0604020202020204" pitchFamily="34" charset="0"/>
              <a:buNone/>
            </a:pPr>
            <a:endParaRPr lang="en-US" sz="1200" b="1" dirty="0">
              <a:solidFill>
                <a:prstClr val="black"/>
              </a:solidFill>
            </a:endParaRPr>
          </a:p>
          <a:p>
            <a:pPr defTabSz="970636">
              <a:defRPr/>
            </a:pPr>
            <a:r>
              <a:rPr lang="en-US" sz="1200" b="1" dirty="0">
                <a:solidFill>
                  <a:prstClr val="black"/>
                </a:solidFill>
              </a:rPr>
              <a:t>Additional Resource:</a:t>
            </a:r>
            <a:endParaRPr lang="en-US" sz="1200" dirty="0">
              <a:solidFill>
                <a:prstClr val="black"/>
              </a:solidFill>
            </a:endParaRPr>
          </a:p>
          <a:p>
            <a:pPr marL="181994" indent="-181994" defTabSz="970636">
              <a:buFont typeface="Arial" panose="020B0604020202020204" pitchFamily="34" charset="0"/>
              <a:buChar char="•"/>
              <a:defRPr/>
            </a:pPr>
            <a:r>
              <a:rPr lang="en-US" sz="1200" dirty="0">
                <a:solidFill>
                  <a:prstClr val="black"/>
                </a:solidFill>
              </a:rPr>
              <a:t>FDA Fact Sheet. </a:t>
            </a:r>
            <a:r>
              <a:rPr lang="en-US" sz="1200" i="1" dirty="0">
                <a:solidFill>
                  <a:prstClr val="black"/>
                </a:solidFill>
              </a:rPr>
              <a:t>Why doesn’t this rule only target fruits and vegetables that are known to have caused outbreaks of foodborne illness</a:t>
            </a:r>
            <a:r>
              <a:rPr lang="en-US" sz="1200" dirty="0">
                <a:solidFill>
                  <a:prstClr val="black"/>
                </a:solidFill>
              </a:rPr>
              <a:t>?: </a:t>
            </a:r>
            <a:br>
              <a:rPr lang="en-US" sz="1200" dirty="0">
                <a:solidFill>
                  <a:prstClr val="black"/>
                </a:solidFill>
              </a:rPr>
            </a:br>
            <a:r>
              <a:rPr lang="en-US" sz="1200" dirty="0">
                <a:solidFill>
                  <a:prstClr val="black"/>
                </a:solidFill>
              </a:rPr>
              <a:t>http://wayback.archive-it.org/7993/20170111192634/http://www.fda.gov/downloads/Food/GuidanceRegulation/FSMA/UCM360758.pdf</a:t>
            </a:r>
          </a:p>
          <a:p>
            <a:pPr defTabSz="970636">
              <a:defRPr/>
            </a:pPr>
            <a:endParaRPr lang="en-US" dirty="0"/>
          </a:p>
          <a:p>
            <a:pPr marL="181994" indent="-181994" defTabSz="970636">
              <a:buFont typeface="Arial" panose="020B0604020202020204" pitchFamily="34" charset="0"/>
              <a:buChar char="•"/>
              <a:defRPr/>
            </a:pPr>
            <a:endParaRPr lang="en-US" sz="1200"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defTabSz="933237">
              <a:defRPr/>
            </a:pPr>
            <a:fld id="{6ECBFCD8-1D1D-B344-9939-C8B7FEF3A240}" type="slidenum">
              <a:rPr lang="en-US">
                <a:solidFill>
                  <a:prstClr val="black"/>
                </a:solidFill>
                <a:latin typeface="Calibri" panose="020F0502020204030204"/>
                <a:cs typeface="Calibri"/>
                <a:sym typeface="Calibri"/>
              </a:rPr>
              <a:pPr defTabSz="933237">
                <a:defRPr/>
              </a:pPr>
              <a:t>9</a:t>
            </a:fld>
            <a:endParaRPr lang="en-US">
              <a:solidFill>
                <a:prstClr val="black"/>
              </a:solidFill>
              <a:latin typeface="Calibri" panose="020F0502020204030204"/>
              <a:cs typeface="Calibri"/>
              <a:sym typeface="Calibri"/>
            </a:endParaRPr>
          </a:p>
        </p:txBody>
      </p:sp>
    </p:spTree>
    <p:extLst>
      <p:ext uri="{BB962C8B-B14F-4D97-AF65-F5344CB8AC3E}">
        <p14:creationId xmlns:p14="http://schemas.microsoft.com/office/powerpoint/2010/main" val="1293906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2FEFAB-ADB0-4A47-A1CB-8A6FD235BB7D}" type="slidenum">
              <a:rPr lang="en-US" smtClean="0"/>
              <a:t>10</a:t>
            </a:fld>
            <a:endParaRPr lang="en-US"/>
          </a:p>
        </p:txBody>
      </p:sp>
    </p:spTree>
    <p:extLst>
      <p:ext uri="{BB962C8B-B14F-4D97-AF65-F5344CB8AC3E}">
        <p14:creationId xmlns:p14="http://schemas.microsoft.com/office/powerpoint/2010/main" val="2968008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tiff"/><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entury Gothic" charset="0"/>
                <a:ea typeface="Century Gothic" charset="0"/>
                <a:cs typeface="Century Gothic"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p:txBody>
          <a:bodyPr/>
          <a:lstStyle/>
          <a:p>
            <a:fld id="{B88CE1A6-3BA2-A642-8632-A380944C8708}" type="slidenum">
              <a:rPr lang="en-US" smtClean="0"/>
              <a:t>‹#›</a:t>
            </a:fld>
            <a:endParaRPr lang="en-US"/>
          </a:p>
        </p:txBody>
      </p:sp>
      <p:sp>
        <p:nvSpPr>
          <p:cNvPr id="15" name="Title 14"/>
          <p:cNvSpPr>
            <a:spLocks noGrp="1"/>
          </p:cNvSpPr>
          <p:nvPr>
            <p:ph type="title"/>
          </p:nvPr>
        </p:nvSpPr>
        <p:spPr/>
        <p:txBody>
          <a:bodyPr/>
          <a:lstStyle/>
          <a:p>
            <a:r>
              <a:rPr lang="en-US"/>
              <a:t>Click to edit Master title style</a:t>
            </a:r>
          </a:p>
        </p:txBody>
      </p:sp>
      <p:sp>
        <p:nvSpPr>
          <p:cNvPr id="16" name="Footer Placeholder 4"/>
          <p:cNvSpPr>
            <a:spLocks noGrp="1"/>
          </p:cNvSpPr>
          <p:nvPr>
            <p:ph type="ftr" sz="quarter" idx="3"/>
          </p:nvPr>
        </p:nvSpPr>
        <p:spPr>
          <a:xfrm>
            <a:off x="1097280" y="6438256"/>
            <a:ext cx="10058400" cy="357626"/>
          </a:xfrm>
          <a:prstGeom prst="rect">
            <a:avLst/>
          </a:prstGeom>
        </p:spPr>
        <p:txBody>
          <a:bodyPr vert="horz" lIns="91440" tIns="45720" rIns="91440" bIns="45720" rtlCol="0" anchor="ctr"/>
          <a:lstStyle>
            <a:lvl1pPr algn="ctr">
              <a:defRPr sz="2800" b="1" cap="none" spc="800" baseline="0">
                <a:solidFill>
                  <a:srgbClr val="FFFFFF"/>
                </a:solidFill>
                <a:latin typeface="Century Gothic" charset="0"/>
                <a:ea typeface="Century Gothic" charset="0"/>
                <a:cs typeface="Century Gothic" charset="0"/>
              </a:defRPr>
            </a:lvl1pPr>
          </a:lstStyle>
          <a:p>
            <a:r>
              <a:rPr lang="en-US"/>
              <a:t>Native Farm Bill Coalition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Indigenous Food and Agriculture initiative</a:t>
            </a:r>
          </a:p>
        </p:txBody>
      </p:sp>
      <p:grpSp>
        <p:nvGrpSpPr>
          <p:cNvPr id="9" name="Group 8">
            <a:extLst>
              <a:ext uri="{FF2B5EF4-FFF2-40B4-BE49-F238E27FC236}">
                <a16:creationId xmlns:a16="http://schemas.microsoft.com/office/drawing/2014/main" id="{05EBE87C-8231-49E7-A25F-F894106E3C76}"/>
              </a:ext>
            </a:extLst>
          </p:cNvPr>
          <p:cNvGrpSpPr/>
          <p:nvPr userDrawn="1"/>
        </p:nvGrpSpPr>
        <p:grpSpPr>
          <a:xfrm>
            <a:off x="-871075" y="0"/>
            <a:ext cx="13934149" cy="1620519"/>
            <a:chOff x="-871077" y="-22109"/>
            <a:chExt cx="13934149" cy="1620519"/>
          </a:xfrm>
        </p:grpSpPr>
        <p:sp>
          <p:nvSpPr>
            <p:cNvPr id="10" name="Rectangle 9">
              <a:extLst>
                <a:ext uri="{FF2B5EF4-FFF2-40B4-BE49-F238E27FC236}">
                  <a16:creationId xmlns:a16="http://schemas.microsoft.com/office/drawing/2014/main" id="{14240AB3-EA86-42FD-B453-EE117D6AFB69}"/>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FB519D9-339D-40EE-A633-D120CC273A27}"/>
                </a:ext>
              </a:extLst>
            </p:cNvPr>
            <p:cNvPicPr>
              <a:picLocks noChangeAspect="1"/>
            </p:cNvPicPr>
            <p:nvPr/>
          </p:nvPicPr>
          <p:blipFill rotWithShape="1">
            <a:blip r:embed="rId2">
              <a:alphaModFix amt="20000"/>
            </a:blip>
            <a:srcRect t="5778" b="58450"/>
            <a:stretch/>
          </p:blipFill>
          <p:spPr>
            <a:xfrm>
              <a:off x="-871077" y="-22109"/>
              <a:ext cx="13934149" cy="1620519"/>
            </a:xfrm>
            <a:prstGeom prst="rect">
              <a:avLst/>
            </a:prstGeom>
          </p:spPr>
        </p:pic>
      </p:grpSp>
      <p:sp>
        <p:nvSpPr>
          <p:cNvPr id="2" name="Title 1">
            <a:extLst>
              <a:ext uri="{FF2B5EF4-FFF2-40B4-BE49-F238E27FC236}">
                <a16:creationId xmlns:a16="http://schemas.microsoft.com/office/drawing/2014/main" id="{70BCAE55-0892-45E6-95DF-E376718BBA46}"/>
              </a:ext>
            </a:extLst>
          </p:cNvPr>
          <p:cNvSpPr>
            <a:spLocks noGrp="1"/>
          </p:cNvSpPr>
          <p:nvPr>
            <p:ph type="title"/>
          </p:nvPr>
        </p:nvSpPr>
        <p:spPr>
          <a:xfrm>
            <a:off x="838199" y="36707"/>
            <a:ext cx="10515600" cy="1325563"/>
          </a:xfrm>
        </p:spPr>
        <p:txBody>
          <a:bodyPr/>
          <a:lstStyle>
            <a:lvl1pPr>
              <a:defRPr>
                <a:solidFill>
                  <a:schemeClr val="bg1"/>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8" name="Text Placeholder 2">
            <a:extLst>
              <a:ext uri="{FF2B5EF4-FFF2-40B4-BE49-F238E27FC236}">
                <a16:creationId xmlns:a16="http://schemas.microsoft.com/office/drawing/2014/main" id="{2291C973-1A15-4CF2-9184-0350AA975294}"/>
              </a:ext>
            </a:extLst>
          </p:cNvPr>
          <p:cNvSpPr>
            <a:spLocks noGrp="1"/>
          </p:cNvSpPr>
          <p:nvPr>
            <p:ph type="body" idx="1"/>
          </p:nvPr>
        </p:nvSpPr>
        <p:spPr>
          <a:xfrm>
            <a:off x="1097280" y="1846053"/>
            <a:ext cx="4937760" cy="736283"/>
          </a:xfrm>
          <a:prstGeom prst="rect">
            <a:avLst/>
          </a:prstGeom>
        </p:spPr>
        <p:txBody>
          <a:bodyPr lIns="91440" rIns="91440" anchor="ctr">
            <a:normAutofit/>
          </a:bodyPr>
          <a:lstStyle>
            <a:lvl1pPr marL="0" indent="0">
              <a:buNone/>
              <a:defRPr sz="2000" b="0" cap="all" baseline="0">
                <a:solidFill>
                  <a:schemeClr val="tx2"/>
                </a:solidFill>
                <a:latin typeface="Helvetica" panose="020B0604020202020204" pitchFamily="34" charset="0"/>
                <a:cs typeface="Helvetica"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449B0943-C9E2-4745-8360-0332700084F5}"/>
              </a:ext>
            </a:extLst>
          </p:cNvPr>
          <p:cNvSpPr>
            <a:spLocks noGrp="1"/>
          </p:cNvSpPr>
          <p:nvPr>
            <p:ph sz="half" idx="2"/>
          </p:nvPr>
        </p:nvSpPr>
        <p:spPr>
          <a:xfrm>
            <a:off x="1097280" y="2582335"/>
            <a:ext cx="4937760" cy="3286760"/>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519C076B-2B08-4D83-8F4C-6476C68076E4}"/>
              </a:ext>
            </a:extLst>
          </p:cNvPr>
          <p:cNvSpPr>
            <a:spLocks noGrp="1"/>
          </p:cNvSpPr>
          <p:nvPr>
            <p:ph type="body" sz="quarter" idx="3"/>
          </p:nvPr>
        </p:nvSpPr>
        <p:spPr>
          <a:xfrm>
            <a:off x="6217920" y="1846053"/>
            <a:ext cx="4937760" cy="736283"/>
          </a:xfrm>
          <a:prstGeom prst="rect">
            <a:avLst/>
          </a:prstGeom>
        </p:spPr>
        <p:txBody>
          <a:bodyPr lIns="91440" rIns="91440" anchor="ctr">
            <a:normAutofit/>
          </a:bodyPr>
          <a:lstStyle>
            <a:lvl1pPr marL="0" indent="0">
              <a:buNone/>
              <a:defRPr sz="2000" b="0" cap="all" baseline="0">
                <a:solidFill>
                  <a:schemeClr val="tx2"/>
                </a:solidFill>
                <a:latin typeface="Helvetica" panose="020B0604020202020204" pitchFamily="34" charset="0"/>
                <a:cs typeface="Helvetica" panose="020B0604020202020204"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400E0C6-FFC4-4CE1-969B-4B34BBEA3F00}"/>
              </a:ext>
            </a:extLst>
          </p:cNvPr>
          <p:cNvSpPr>
            <a:spLocks noGrp="1"/>
          </p:cNvSpPr>
          <p:nvPr>
            <p:ph sz="quarter" idx="4"/>
          </p:nvPr>
        </p:nvSpPr>
        <p:spPr>
          <a:xfrm>
            <a:off x="6217920" y="2582335"/>
            <a:ext cx="4937760" cy="3286760"/>
          </a:xfrm>
          <a:prstGeom prst="rect">
            <a:avLst/>
          </a:prstGeo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9951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6"/>
            <a:ext cx="10058400" cy="1450757"/>
          </a:xfrm>
          <a:prstGeom prst="rect">
            <a:avLst/>
          </a:prstGeom>
        </p:spPr>
        <p:txBody>
          <a:bodyPr/>
          <a:lstStyle>
            <a:lvl1pPr algn="ctr">
              <a:defRPr sz="4000" b="1">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3" name="Content Placeholder 2"/>
          <p:cNvSpPr>
            <a:spLocks noGrp="1"/>
          </p:cNvSpPr>
          <p:nvPr>
            <p:ph sz="half" idx="1"/>
          </p:nvPr>
        </p:nvSpPr>
        <p:spPr>
          <a:xfrm>
            <a:off x="1097280" y="1845735"/>
            <a:ext cx="4937760" cy="4023360"/>
          </a:xfrm>
          <a:prstGeom prst="rect">
            <a:avLst/>
          </a:prstGeom>
        </p:spPr>
        <p:txBody>
          <a:bodyPr/>
          <a:lstStyle>
            <a:lvl1pPr>
              <a:defRPr>
                <a:solidFill>
                  <a:srgbClr val="9C2134"/>
                </a:solidFill>
                <a:latin typeface="Lato" panose="020F0502020204030203" pitchFamily="34" charset="0"/>
                <a:ea typeface="Lato" panose="020F0502020204030203" pitchFamily="34" charset="0"/>
                <a:cs typeface="Lato" panose="020F0502020204030203" pitchFamily="34" charset="0"/>
              </a:defRPr>
            </a:lvl1pPr>
            <a:lvl2pPr>
              <a:defRPr>
                <a:solidFill>
                  <a:srgbClr val="9C2134"/>
                </a:solidFill>
                <a:latin typeface="Lato" panose="020F0502020204030203" pitchFamily="34" charset="0"/>
                <a:ea typeface="Lato" panose="020F0502020204030203" pitchFamily="34" charset="0"/>
                <a:cs typeface="Lato" panose="020F0502020204030203" pitchFamily="34" charset="0"/>
              </a:defRPr>
            </a:lvl2pPr>
            <a:lvl3pPr>
              <a:defRPr>
                <a:solidFill>
                  <a:srgbClr val="9C2134"/>
                </a:solidFill>
                <a:latin typeface="Lato" panose="020F0502020204030203" pitchFamily="34" charset="0"/>
                <a:ea typeface="Lato" panose="020F0502020204030203" pitchFamily="34" charset="0"/>
                <a:cs typeface="Lato" panose="020F0502020204030203" pitchFamily="34" charset="0"/>
              </a:defRPr>
            </a:lvl3pPr>
            <a:lvl4pPr>
              <a:defRPr>
                <a:solidFill>
                  <a:srgbClr val="9C2134"/>
                </a:solidFill>
                <a:latin typeface="Lato" panose="020F0502020204030203" pitchFamily="34" charset="0"/>
                <a:ea typeface="Lato" panose="020F0502020204030203" pitchFamily="34" charset="0"/>
                <a:cs typeface="Lato" panose="020F0502020204030203" pitchFamily="34" charset="0"/>
              </a:defRPr>
            </a:lvl4pPr>
            <a:lvl5pPr>
              <a:defRPr>
                <a:solidFill>
                  <a:srgbClr val="9C2134"/>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levelz</a:t>
            </a:r>
            <a:endParaRPr lang="en-US"/>
          </a:p>
        </p:txBody>
      </p:sp>
      <p:sp>
        <p:nvSpPr>
          <p:cNvPr id="4" name="Content Placeholder 3"/>
          <p:cNvSpPr>
            <a:spLocks noGrp="1"/>
          </p:cNvSpPr>
          <p:nvPr>
            <p:ph sz="half" idx="2"/>
          </p:nvPr>
        </p:nvSpPr>
        <p:spPr>
          <a:xfrm>
            <a:off x="6217920" y="1845741"/>
            <a:ext cx="4937760" cy="4023359"/>
          </a:xfrm>
          <a:prstGeom prst="rect">
            <a:avLst/>
          </a:prstGeom>
        </p:spPr>
        <p:txBody>
          <a:bodyPr/>
          <a:lstStyle>
            <a:lvl1pPr>
              <a:defRPr>
                <a:solidFill>
                  <a:srgbClr val="9C2134"/>
                </a:solidFill>
                <a:latin typeface="Lato" panose="020F0502020204030203" pitchFamily="34" charset="0"/>
                <a:ea typeface="Lato" panose="020F0502020204030203" pitchFamily="34" charset="0"/>
                <a:cs typeface="Lato" panose="020F0502020204030203" pitchFamily="34" charset="0"/>
              </a:defRPr>
            </a:lvl1pPr>
            <a:lvl2pPr>
              <a:defRPr>
                <a:solidFill>
                  <a:srgbClr val="9C2134"/>
                </a:solidFill>
                <a:latin typeface="Lato" panose="020F0502020204030203" pitchFamily="34" charset="0"/>
                <a:ea typeface="Lato" panose="020F0502020204030203" pitchFamily="34" charset="0"/>
                <a:cs typeface="Lato" panose="020F0502020204030203" pitchFamily="34" charset="0"/>
              </a:defRPr>
            </a:lvl2pPr>
            <a:lvl3pPr>
              <a:defRPr>
                <a:solidFill>
                  <a:srgbClr val="9C2134"/>
                </a:solidFill>
                <a:latin typeface="Lato" panose="020F0502020204030203" pitchFamily="34" charset="0"/>
                <a:ea typeface="Lato" panose="020F0502020204030203" pitchFamily="34" charset="0"/>
                <a:cs typeface="Lato" panose="020F0502020204030203" pitchFamily="34" charset="0"/>
              </a:defRPr>
            </a:lvl3pPr>
            <a:lvl4pPr>
              <a:defRPr>
                <a:solidFill>
                  <a:srgbClr val="9C2134"/>
                </a:solidFill>
                <a:latin typeface="Lato" panose="020F0502020204030203" pitchFamily="34" charset="0"/>
                <a:ea typeface="Lato" panose="020F0502020204030203" pitchFamily="34" charset="0"/>
                <a:cs typeface="Lato" panose="020F0502020204030203" pitchFamily="34" charset="0"/>
              </a:defRPr>
            </a:lvl4pPr>
            <a:lvl5pPr>
              <a:defRPr>
                <a:solidFill>
                  <a:srgbClr val="9C2134"/>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5968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6"/>
            <a:ext cx="10058400" cy="1450757"/>
          </a:xfrm>
          <a:prstGeom prst="rect">
            <a:avLst/>
          </a:prstGeom>
        </p:spPr>
        <p:txBody>
          <a:bodyPr/>
          <a:lstStyle>
            <a:lvl1pPr algn="ctr">
              <a:defRPr sz="4000" b="1">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3" name="Text Placeholder 2"/>
          <p:cNvSpPr>
            <a:spLocks noGrp="1"/>
          </p:cNvSpPr>
          <p:nvPr>
            <p:ph type="body" idx="1"/>
          </p:nvPr>
        </p:nvSpPr>
        <p:spPr>
          <a:xfrm>
            <a:off x="1097280" y="1846053"/>
            <a:ext cx="4937760" cy="736283"/>
          </a:xfrm>
          <a:prstGeom prst="rect">
            <a:avLst/>
          </a:prstGeom>
        </p:spPr>
        <p:txBody>
          <a:bodyPr lIns="91440" rIns="91440" anchor="ctr">
            <a:normAutofit/>
          </a:bodyPr>
          <a:lstStyle>
            <a:lvl1pPr marL="0" indent="0">
              <a:buNone/>
              <a:defRPr sz="2000" b="0" cap="all"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3"/>
            <a:ext cx="4937760" cy="736283"/>
          </a:xfrm>
          <a:prstGeom prst="rect">
            <a:avLst/>
          </a:prstGeom>
        </p:spPr>
        <p:txBody>
          <a:bodyPr lIns="91440" rIns="91440" anchor="ctr">
            <a:normAutofit/>
          </a:bodyPr>
          <a:lstStyle>
            <a:lvl1pPr marL="0" indent="0">
              <a:buNone/>
              <a:defRPr sz="2000" b="0" cap="all" baseline="0">
                <a:solidFill>
                  <a:schemeClr val="tx2"/>
                </a:solidFill>
                <a:latin typeface="Lato" panose="020F0502020204030203" pitchFamily="34" charset="0"/>
                <a:ea typeface="Lato" panose="020F0502020204030203" pitchFamily="34" charset="0"/>
                <a:cs typeface="Lato" panose="020F0502020204030203" pitchFamily="34" charset="0"/>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5"/>
            <a:ext cx="4937760" cy="3286760"/>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868003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6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450757"/>
          </a:xfrm>
          <a:prstGeom prst="rect">
            <a:avLst/>
          </a:prstGeom>
        </p:spPr>
        <p:txBody>
          <a:bodyPr/>
          <a:lstStyle>
            <a:lvl1pPr algn="ctr">
              <a:defRPr sz="4000" b="1">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6" name="Footer Placeholder 5"/>
          <p:cNvSpPr>
            <a:spLocks noGrp="1"/>
          </p:cNvSpPr>
          <p:nvPr>
            <p:ph type="ftr" sz="quarter"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676478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3" name="Footer Placeholder 2"/>
          <p:cNvSpPr>
            <a:spLocks noGrp="1"/>
          </p:cNvSpPr>
          <p:nvPr>
            <p:ph type="ftr" sz="quarter"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endParaRPr lang="en-US">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64839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8DF08C-2C0B-6D46-BC40-7F345BF562DC}"/>
              </a:ext>
            </a:extLst>
          </p:cNvPr>
          <p:cNvGrpSpPr/>
          <p:nvPr userDrawn="1"/>
        </p:nvGrpSpPr>
        <p:grpSpPr>
          <a:xfrm>
            <a:off x="0" y="0"/>
            <a:ext cx="12222478" cy="1616529"/>
            <a:chOff x="0" y="0"/>
            <a:chExt cx="12222478" cy="1616529"/>
          </a:xfrm>
        </p:grpSpPr>
        <p:sp>
          <p:nvSpPr>
            <p:cNvPr id="6" name="Rectangle 5">
              <a:extLst>
                <a:ext uri="{FF2B5EF4-FFF2-40B4-BE49-F238E27FC236}">
                  <a16:creationId xmlns:a16="http://schemas.microsoft.com/office/drawing/2014/main" id="{7F00DADA-79A2-FC4D-A2DD-E4591DCFD604}"/>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30477" y="0"/>
              <a:ext cx="12192001" cy="1616529"/>
            </a:xfrm>
            <a:prstGeom prst="rect">
              <a:avLst/>
            </a:prstGeom>
          </p:spPr>
        </p:pic>
      </p:grpSp>
      <p:pic>
        <p:nvPicPr>
          <p:cNvPr id="10" name="Picture 9">
            <a:extLst>
              <a:ext uri="{FF2B5EF4-FFF2-40B4-BE49-F238E27FC236}">
                <a16:creationId xmlns:a16="http://schemas.microsoft.com/office/drawing/2014/main" id="{95346B69-8B11-C040-A58C-E9641D8F525B}"/>
              </a:ext>
            </a:extLst>
          </p:cNvPr>
          <p:cNvPicPr>
            <a:picLocks noChangeAspect="1"/>
          </p:cNvPicPr>
          <p:nvPr userDrawn="1"/>
        </p:nvPicPr>
        <p:blipFill>
          <a:blip r:embed="rId3"/>
          <a:stretch>
            <a:fillRect/>
          </a:stretch>
        </p:blipFill>
        <p:spPr>
          <a:xfrm>
            <a:off x="8301180" y="5992584"/>
            <a:ext cx="3759200" cy="741926"/>
          </a:xfrm>
          <a:prstGeom prst="rect">
            <a:avLst/>
          </a:prstGeom>
        </p:spPr>
      </p:pic>
      <p:pic>
        <p:nvPicPr>
          <p:cNvPr id="8" name="Picture 7">
            <a:extLst>
              <a:ext uri="{FF2B5EF4-FFF2-40B4-BE49-F238E27FC236}">
                <a16:creationId xmlns:a16="http://schemas.microsoft.com/office/drawing/2014/main" id="{34A27B09-97F6-FF47-A14C-221D403E5907}"/>
              </a:ext>
            </a:extLst>
          </p:cNvPr>
          <p:cNvPicPr>
            <a:picLocks noChangeAspect="1"/>
          </p:cNvPicPr>
          <p:nvPr userDrawn="1"/>
        </p:nvPicPr>
        <p:blipFill>
          <a:blip r:embed="rId4"/>
          <a:stretch>
            <a:fillRect/>
          </a:stretch>
        </p:blipFill>
        <p:spPr>
          <a:xfrm>
            <a:off x="131620" y="5537530"/>
            <a:ext cx="1320470" cy="1320470"/>
          </a:xfrm>
          <a:prstGeom prst="rect">
            <a:avLst/>
          </a:prstGeom>
        </p:spPr>
      </p:pic>
      <p:sp>
        <p:nvSpPr>
          <p:cNvPr id="13" name="Content Placeholder 2">
            <a:extLst>
              <a:ext uri="{FF2B5EF4-FFF2-40B4-BE49-F238E27FC236}">
                <a16:creationId xmlns:a16="http://schemas.microsoft.com/office/drawing/2014/main" id="{CFECE81D-A7A5-6F4B-B9ED-F4E493DF1334}"/>
              </a:ext>
            </a:extLst>
          </p:cNvPr>
          <p:cNvSpPr>
            <a:spLocks noGrp="1"/>
          </p:cNvSpPr>
          <p:nvPr>
            <p:ph idx="1"/>
          </p:nvPr>
        </p:nvSpPr>
        <p:spPr>
          <a:xfrm>
            <a:off x="1097279" y="1845735"/>
            <a:ext cx="10058401" cy="402336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1">
            <a:extLst>
              <a:ext uri="{FF2B5EF4-FFF2-40B4-BE49-F238E27FC236}">
                <a16:creationId xmlns:a16="http://schemas.microsoft.com/office/drawing/2014/main" id="{179AD33F-765F-7D4E-A1A3-D97C96593D6B}"/>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835477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85000"/>
              </a:lnSpc>
              <a:defRPr sz="8000" spc="-51" baseline="0">
                <a:solidFill>
                  <a:srgbClr val="9C2134"/>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l">
              <a:buNone/>
              <a:defRPr sz="2400" cap="all" spc="200" baseline="0">
                <a:solidFill>
                  <a:schemeClr val="tx2"/>
                </a:solidFill>
                <a:latin typeface="+mj-lt"/>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a:t>Click to edit Master subtitle style</a:t>
            </a:r>
          </a:p>
        </p:txBody>
      </p:sp>
      <p:pic>
        <p:nvPicPr>
          <p:cNvPr id="6" name="Picture 5">
            <a:extLst>
              <a:ext uri="{FF2B5EF4-FFF2-40B4-BE49-F238E27FC236}">
                <a16:creationId xmlns:a16="http://schemas.microsoft.com/office/drawing/2014/main" id="{714D5AB9-7947-8C44-963B-52E69002FB4B}"/>
              </a:ext>
            </a:extLst>
          </p:cNvPr>
          <p:cNvPicPr>
            <a:picLocks noChangeAspect="1"/>
          </p:cNvPicPr>
          <p:nvPr userDrawn="1"/>
        </p:nvPicPr>
        <p:blipFill>
          <a:blip r:embed="rId2"/>
          <a:stretch>
            <a:fillRect/>
          </a:stretch>
        </p:blipFill>
        <p:spPr>
          <a:xfrm>
            <a:off x="8432800" y="6072386"/>
            <a:ext cx="3759200" cy="741926"/>
          </a:xfrm>
          <a:prstGeom prst="rect">
            <a:avLst/>
          </a:prstGeom>
        </p:spPr>
      </p:pic>
      <p:pic>
        <p:nvPicPr>
          <p:cNvPr id="8" name="Picture 7">
            <a:extLst>
              <a:ext uri="{FF2B5EF4-FFF2-40B4-BE49-F238E27FC236}">
                <a16:creationId xmlns:a16="http://schemas.microsoft.com/office/drawing/2014/main" id="{B65DC1D0-3C4F-4D45-AD55-829ECE84CBDF}"/>
              </a:ext>
            </a:extLst>
          </p:cNvPr>
          <p:cNvPicPr>
            <a:picLocks noChangeAspect="1"/>
          </p:cNvPicPr>
          <p:nvPr userDrawn="1"/>
        </p:nvPicPr>
        <p:blipFill>
          <a:blip r:embed="rId3"/>
          <a:stretch>
            <a:fillRect/>
          </a:stretch>
        </p:blipFill>
        <p:spPr>
          <a:xfrm>
            <a:off x="134257" y="5633327"/>
            <a:ext cx="1143001" cy="1143001"/>
          </a:xfrm>
          <a:prstGeom prst="rect">
            <a:avLst/>
          </a:prstGeom>
        </p:spPr>
      </p:pic>
      <p:pic>
        <p:nvPicPr>
          <p:cNvPr id="7" name="Picture 6">
            <a:extLst>
              <a:ext uri="{FF2B5EF4-FFF2-40B4-BE49-F238E27FC236}">
                <a16:creationId xmlns:a16="http://schemas.microsoft.com/office/drawing/2014/main" id="{98C67F8B-E3C8-B548-9CF5-6F449BF2DD86}"/>
              </a:ext>
            </a:extLst>
          </p:cNvPr>
          <p:cNvPicPr>
            <a:picLocks noChangeAspect="1"/>
          </p:cNvPicPr>
          <p:nvPr userDrawn="1"/>
        </p:nvPicPr>
        <p:blipFill rotWithShape="1">
          <a:blip r:embed="rId4" cstate="email">
            <a:alphaModFix amt="20000"/>
            <a:extLst>
              <a:ext uri="{28A0092B-C50C-407E-A947-70E740481C1C}">
                <a14:useLocalDpi xmlns:a14="http://schemas.microsoft.com/office/drawing/2010/main"/>
              </a:ext>
            </a:extLst>
          </a:blip>
          <a:srcRect/>
          <a:stretch/>
        </p:blipFill>
        <p:spPr>
          <a:xfrm>
            <a:off x="0" y="0"/>
            <a:ext cx="12230660" cy="6933709"/>
          </a:xfrm>
          <a:prstGeom prst="rect">
            <a:avLst/>
          </a:prstGeom>
          <a:solidFill>
            <a:srgbClr val="9D2235"/>
          </a:solidFill>
        </p:spPr>
      </p:pic>
      <p:sp>
        <p:nvSpPr>
          <p:cNvPr id="9" name="Title 1">
            <a:extLst>
              <a:ext uri="{FF2B5EF4-FFF2-40B4-BE49-F238E27FC236}">
                <a16:creationId xmlns:a16="http://schemas.microsoft.com/office/drawing/2014/main" id="{A1107283-C35D-634C-97B3-61C8846DCB93}"/>
              </a:ext>
            </a:extLst>
          </p:cNvPr>
          <p:cNvSpPr txBox="1">
            <a:spLocks/>
          </p:cNvSpPr>
          <p:nvPr userDrawn="1"/>
        </p:nvSpPr>
        <p:spPr>
          <a:xfrm>
            <a:off x="1086130" y="-1906"/>
            <a:ext cx="10058400" cy="3869368"/>
          </a:xfrm>
          <a:prstGeom prst="rect">
            <a:avLst/>
          </a:prstGeom>
        </p:spPr>
        <p:txBody>
          <a:bodyPr vert="horz" lIns="91440" tIns="45720" rIns="91440" bIns="45720" rtlCol="0" anchor="ctr">
            <a:normAutofit/>
          </a:bodyPr>
          <a:lst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nSpc>
                <a:spcPct val="90000"/>
              </a:lnSpc>
            </a:pPr>
            <a:endParaRPr lang="en-US" sz="4500" b="1" dirty="0">
              <a:solidFill>
                <a:schemeClr val="bg1"/>
              </a:solidFill>
            </a:endParaRPr>
          </a:p>
          <a:p>
            <a:pPr>
              <a:lnSpc>
                <a:spcPct val="90000"/>
              </a:lnSpc>
            </a:pPr>
            <a:endParaRPr lang="en-US" sz="4500" b="1" dirty="0">
              <a:solidFill>
                <a:schemeClr val="bg1"/>
              </a:solidFill>
            </a:endParaRPr>
          </a:p>
          <a:p>
            <a:pPr>
              <a:lnSpc>
                <a:spcPct val="90000"/>
              </a:lnSpc>
            </a:pPr>
            <a:endParaRPr lang="en-US" sz="4500" b="1" dirty="0">
              <a:solidFill>
                <a:schemeClr val="bg1"/>
              </a:solidFill>
            </a:endParaRPr>
          </a:p>
          <a:p>
            <a:pPr>
              <a:lnSpc>
                <a:spcPct val="90000"/>
              </a:lnSpc>
            </a:pPr>
            <a:endParaRPr lang="en-US" sz="4500" b="1" dirty="0">
              <a:solidFill>
                <a:schemeClr val="bg1"/>
              </a:solidFill>
            </a:endParaRPr>
          </a:p>
          <a:p>
            <a:pPr>
              <a:lnSpc>
                <a:spcPct val="90000"/>
              </a:lnSpc>
            </a:pPr>
            <a:endParaRPr lang="en-US" sz="4500" b="1" dirty="0">
              <a:solidFill>
                <a:schemeClr val="bg1"/>
              </a:solidFill>
            </a:endParaRPr>
          </a:p>
          <a:p>
            <a:pPr>
              <a:lnSpc>
                <a:spcPct val="90000"/>
              </a:lnSpc>
            </a:pPr>
            <a:r>
              <a:rPr lang="en-US" sz="4500" b="1" dirty="0">
                <a:solidFill>
                  <a:schemeClr val="bg1"/>
                </a:solidFill>
                <a:latin typeface="Lato Heavy" panose="020F0502020204030203"/>
              </a:rPr>
              <a:t>Click to add title</a:t>
            </a:r>
            <a:endParaRPr lang="en-US" sz="4500" b="1" i="1" dirty="0">
              <a:solidFill>
                <a:schemeClr val="bg1"/>
              </a:solidFill>
              <a:latin typeface="Lato Heavy" panose="020F0502020204030203"/>
            </a:endParaRPr>
          </a:p>
        </p:txBody>
      </p:sp>
      <p:pic>
        <p:nvPicPr>
          <p:cNvPr id="10" name="Picture 9">
            <a:extLst>
              <a:ext uri="{FF2B5EF4-FFF2-40B4-BE49-F238E27FC236}">
                <a16:creationId xmlns:a16="http://schemas.microsoft.com/office/drawing/2014/main" id="{D73FFEBB-A7C3-E548-A3B4-4DD5F72F0C2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4147" y="5046433"/>
            <a:ext cx="1844011" cy="1844011"/>
          </a:xfrm>
          <a:prstGeom prst="rect">
            <a:avLst/>
          </a:prstGeom>
        </p:spPr>
      </p:pic>
      <p:pic>
        <p:nvPicPr>
          <p:cNvPr id="11" name="Picture 10">
            <a:extLst>
              <a:ext uri="{FF2B5EF4-FFF2-40B4-BE49-F238E27FC236}">
                <a16:creationId xmlns:a16="http://schemas.microsoft.com/office/drawing/2014/main" id="{C85E4ADE-95AF-3C4E-8997-20224497FAA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182016" y="4856168"/>
            <a:ext cx="1847707" cy="1847707"/>
          </a:xfrm>
          <a:prstGeom prst="rect">
            <a:avLst/>
          </a:prstGeom>
        </p:spPr>
      </p:pic>
      <p:sp>
        <p:nvSpPr>
          <p:cNvPr id="12" name="TextBox 11">
            <a:extLst>
              <a:ext uri="{FF2B5EF4-FFF2-40B4-BE49-F238E27FC236}">
                <a16:creationId xmlns:a16="http://schemas.microsoft.com/office/drawing/2014/main" id="{ACDA0FB1-619B-2443-B2B1-8CC4C6E51C87}"/>
              </a:ext>
            </a:extLst>
          </p:cNvPr>
          <p:cNvSpPr txBox="1"/>
          <p:nvPr userDrawn="1"/>
        </p:nvSpPr>
        <p:spPr>
          <a:xfrm>
            <a:off x="3904088" y="6449460"/>
            <a:ext cx="6640642"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Tribal Training Center for Food Safety Outreach</a:t>
            </a:r>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00461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00DADA-79A2-FC4D-A2DD-E4591DCFD604}"/>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8" name="Content Placeholder 4">
            <a:extLst>
              <a:ext uri="{FF2B5EF4-FFF2-40B4-BE49-F238E27FC236}">
                <a16:creationId xmlns:a16="http://schemas.microsoft.com/office/drawing/2014/main" id="{F33404A7-C213-514D-A6DC-D950194951F1}"/>
              </a:ext>
            </a:extLst>
          </p:cNvPr>
          <p:cNvSpPr>
            <a:spLocks noGrp="1"/>
          </p:cNvSpPr>
          <p:nvPr>
            <p:ph idx="1"/>
          </p:nvPr>
        </p:nvSpPr>
        <p:spPr>
          <a:xfrm>
            <a:off x="1097279" y="1804598"/>
            <a:ext cx="10058401" cy="4308872"/>
          </a:xfrm>
          <a:prstGeom prst="rect">
            <a:avLst/>
          </a:prstGeom>
        </p:spPr>
        <p:txBody>
          <a:bodyPr wrap="square">
            <a:spAutoFit/>
          </a:bodyPr>
          <a:lstStyle>
            <a:lvl2pPr>
              <a:defRPr>
                <a:latin typeface="Lato" panose="020F0502020204030203" pitchFamily="34" charset="0"/>
                <a:ea typeface="Lato" panose="020F0502020204030203" pitchFamily="34" charset="0"/>
                <a:cs typeface="Lato" panose="020F0502020204030203" pitchFamily="34" charset="0"/>
              </a:defRPr>
            </a:lvl2pPr>
          </a:lstStyle>
          <a:p>
            <a:pPr marL="201159" lvl="1" indent="0">
              <a:buClr>
                <a:schemeClr val="bg1">
                  <a:lumMod val="10000"/>
                </a:schemeClr>
              </a:buClr>
              <a:buNone/>
            </a:pPr>
            <a:r>
              <a:rPr lang="en-US" sz="2800" dirty="0">
                <a:solidFill>
                  <a:schemeClr val="tx2"/>
                </a:solidFill>
              </a:rPr>
              <a:t>This FSMA Produce Safety Rule (PSR) training uses modified curriculum from the </a:t>
            </a:r>
          </a:p>
          <a:p>
            <a:pPr marL="201159" lvl="1" indent="0">
              <a:buClr>
                <a:schemeClr val="bg1">
                  <a:lumMod val="10000"/>
                </a:schemeClr>
              </a:buClr>
              <a:buNone/>
            </a:pPr>
            <a:endParaRPr lang="en-US" sz="2200" dirty="0">
              <a:solidFill>
                <a:schemeClr val="tx2"/>
              </a:solidFill>
            </a:endParaRPr>
          </a:p>
          <a:p>
            <a:pPr marL="201159" lvl="1" indent="0" algn="ctr">
              <a:buClr>
                <a:schemeClr val="bg1">
                  <a:lumMod val="10000"/>
                </a:schemeClr>
              </a:buClr>
              <a:buNone/>
            </a:pPr>
            <a:r>
              <a:rPr lang="en-US" sz="2800" b="1" dirty="0">
                <a:solidFill>
                  <a:srgbClr val="036E51"/>
                </a:solidFill>
              </a:rPr>
              <a:t>PRODUCE SAFETY ALLIANCE</a:t>
            </a:r>
            <a:endParaRPr lang="en-US" sz="2800" dirty="0">
              <a:solidFill>
                <a:srgbClr val="036E51"/>
              </a:solidFill>
            </a:endParaRPr>
          </a:p>
          <a:p>
            <a:pPr marL="201159" lvl="1" indent="0" algn="ctr">
              <a:buClr>
                <a:schemeClr val="bg1">
                  <a:lumMod val="10000"/>
                </a:schemeClr>
              </a:buClr>
              <a:buNone/>
            </a:pPr>
            <a:endParaRPr lang="en-US" sz="2800" b="1" dirty="0">
              <a:solidFill>
                <a:schemeClr val="tx2"/>
              </a:solidFill>
            </a:endParaRPr>
          </a:p>
          <a:p>
            <a:pPr marL="201159" lvl="1" indent="0" algn="ctr">
              <a:buClr>
                <a:schemeClr val="bg1">
                  <a:lumMod val="10000"/>
                </a:schemeClr>
              </a:buClr>
              <a:buNone/>
            </a:pPr>
            <a:r>
              <a:rPr lang="en-US" sz="2800" b="1" u="sng" dirty="0">
                <a:solidFill>
                  <a:schemeClr val="tx1"/>
                </a:solidFill>
              </a:rPr>
              <a:t>For Farm Operators that Complete an in-Person Producer Training</a:t>
            </a:r>
            <a:endParaRPr lang="en-US" sz="2800" b="1" u="sng" dirty="0">
              <a:solidFill>
                <a:schemeClr val="tx2"/>
              </a:solidFill>
            </a:endParaRPr>
          </a:p>
          <a:p>
            <a:pPr marL="201159" lvl="1" indent="0" algn="ctr">
              <a:buClr>
                <a:schemeClr val="bg1">
                  <a:lumMod val="10000"/>
                </a:schemeClr>
              </a:buClr>
              <a:buNone/>
            </a:pPr>
            <a:r>
              <a:rPr lang="en-US" sz="2800" dirty="0">
                <a:solidFill>
                  <a:schemeClr val="tx2"/>
                </a:solidFill>
              </a:rPr>
              <a:t>Completing this training fulfills the PSR requirement for at least one supervisor or responsible party to complete an FDA recognized food safety training.</a:t>
            </a:r>
          </a:p>
        </p:txBody>
      </p:sp>
      <p:sp>
        <p:nvSpPr>
          <p:cNvPr id="9" name="TextBox 8">
            <a:extLst>
              <a:ext uri="{FF2B5EF4-FFF2-40B4-BE49-F238E27FC236}">
                <a16:creationId xmlns:a16="http://schemas.microsoft.com/office/drawing/2014/main" id="{AA5C1E7B-37C9-C44F-A44A-3EBA5239B847}"/>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id="{3052A029-BDFF-294F-93DD-8410FEB105E9}"/>
              </a:ext>
            </a:extLst>
          </p:cNvPr>
          <p:cNvPicPr>
            <a:picLocks noChangeAspect="1"/>
          </p:cNvPicPr>
          <p:nvPr userDrawn="1"/>
        </p:nvPicPr>
        <p:blipFill>
          <a:blip r:embed="rId3"/>
          <a:stretch>
            <a:fillRect/>
          </a:stretch>
        </p:blipFill>
        <p:spPr>
          <a:xfrm>
            <a:off x="134257" y="5455859"/>
            <a:ext cx="1320470" cy="1320470"/>
          </a:xfrm>
          <a:prstGeom prst="rect">
            <a:avLst/>
          </a:prstGeom>
        </p:spPr>
      </p:pic>
      <p:sp>
        <p:nvSpPr>
          <p:cNvPr id="2" name="Title 1">
            <a:extLst>
              <a:ext uri="{FF2B5EF4-FFF2-40B4-BE49-F238E27FC236}">
                <a16:creationId xmlns:a16="http://schemas.microsoft.com/office/drawing/2014/main" id="{02958EE6-CF3C-9247-BF44-8BF3F8AC8C55}"/>
              </a:ext>
            </a:extLst>
          </p:cNvPr>
          <p:cNvSpPr>
            <a:spLocks noGrp="1"/>
          </p:cNvSpPr>
          <p:nvPr>
            <p:ph type="title" hasCustomPrompt="1"/>
          </p:nvPr>
        </p:nvSpPr>
        <p:spPr>
          <a:xfrm>
            <a:off x="838199" y="290966"/>
            <a:ext cx="10515600" cy="1325563"/>
          </a:xfrm>
          <a:prstGeom prst="rect">
            <a:avLst/>
          </a:prstGeom>
        </p:spPr>
        <p:txBody>
          <a:bodyPr anchor="ctr"/>
          <a:lstStyle>
            <a:lvl1pPr algn="ctr">
              <a:defRPr sz="4000" b="1" i="0">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Modified Curriculum</a:t>
            </a:r>
          </a:p>
        </p:txBody>
      </p:sp>
      <p:pic>
        <p:nvPicPr>
          <p:cNvPr id="10" name="Picture 9">
            <a:extLst>
              <a:ext uri="{FF2B5EF4-FFF2-40B4-BE49-F238E27FC236}">
                <a16:creationId xmlns:a16="http://schemas.microsoft.com/office/drawing/2014/main" id="{9710FF56-6729-4C41-A0CB-7249B1306974}"/>
              </a:ext>
            </a:extLst>
          </p:cNvPr>
          <p:cNvPicPr>
            <a:picLocks noChangeAspect="1"/>
          </p:cNvPicPr>
          <p:nvPr userDrawn="1"/>
        </p:nvPicPr>
        <p:blipFill>
          <a:blip r:embed="rId4"/>
          <a:stretch>
            <a:fillRect/>
          </a:stretch>
        </p:blipFill>
        <p:spPr>
          <a:xfrm>
            <a:off x="8335815" y="6016966"/>
            <a:ext cx="3759200" cy="741926"/>
          </a:xfrm>
          <a:prstGeom prst="rect">
            <a:avLst/>
          </a:prstGeom>
        </p:spPr>
      </p:pic>
    </p:spTree>
    <p:extLst>
      <p:ext uri="{BB962C8B-B14F-4D97-AF65-F5344CB8AC3E}">
        <p14:creationId xmlns:p14="http://schemas.microsoft.com/office/powerpoint/2010/main" val="1279692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00DADA-79A2-FC4D-A2DD-E4591DCFD604}"/>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9" name="TextBox 8">
            <a:extLst>
              <a:ext uri="{FF2B5EF4-FFF2-40B4-BE49-F238E27FC236}">
                <a16:creationId xmlns:a16="http://schemas.microsoft.com/office/drawing/2014/main" id="{AA5C1E7B-37C9-C44F-A44A-3EBA5239B847}"/>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pic>
        <p:nvPicPr>
          <p:cNvPr id="10" name="Picture 9">
            <a:extLst>
              <a:ext uri="{FF2B5EF4-FFF2-40B4-BE49-F238E27FC236}">
                <a16:creationId xmlns:a16="http://schemas.microsoft.com/office/drawing/2014/main" id="{95346B69-8B11-C040-A58C-E9641D8F525B}"/>
              </a:ext>
            </a:extLst>
          </p:cNvPr>
          <p:cNvPicPr>
            <a:picLocks noChangeAspect="1"/>
          </p:cNvPicPr>
          <p:nvPr userDrawn="1"/>
        </p:nvPicPr>
        <p:blipFill>
          <a:blip r:embed="rId3"/>
          <a:stretch>
            <a:fillRect/>
          </a:stretch>
        </p:blipFill>
        <p:spPr>
          <a:xfrm>
            <a:off x="8335815" y="6016966"/>
            <a:ext cx="3759200" cy="741926"/>
          </a:xfrm>
          <a:prstGeom prst="rect">
            <a:avLst/>
          </a:prstGeom>
        </p:spPr>
      </p:pic>
      <p:pic>
        <p:nvPicPr>
          <p:cNvPr id="11" name="Picture 10">
            <a:extLst>
              <a:ext uri="{FF2B5EF4-FFF2-40B4-BE49-F238E27FC236}">
                <a16:creationId xmlns:a16="http://schemas.microsoft.com/office/drawing/2014/main" id="{547A77BB-7E3F-F045-B2B3-14DD960BFCE8}"/>
              </a:ext>
            </a:extLst>
          </p:cNvPr>
          <p:cNvPicPr>
            <a:picLocks noChangeAspect="1"/>
          </p:cNvPicPr>
          <p:nvPr userDrawn="1"/>
        </p:nvPicPr>
        <p:blipFill>
          <a:blip r:embed="rId4"/>
          <a:stretch>
            <a:fillRect/>
          </a:stretch>
        </p:blipFill>
        <p:spPr>
          <a:xfrm>
            <a:off x="134257" y="5455859"/>
            <a:ext cx="1320470" cy="1320470"/>
          </a:xfrm>
          <a:prstGeom prst="rect">
            <a:avLst/>
          </a:prstGeom>
        </p:spPr>
      </p:pic>
      <p:sp>
        <p:nvSpPr>
          <p:cNvPr id="13" name="Content Placeholder 2">
            <a:extLst>
              <a:ext uri="{FF2B5EF4-FFF2-40B4-BE49-F238E27FC236}">
                <a16:creationId xmlns:a16="http://schemas.microsoft.com/office/drawing/2014/main" id="{70BAFA3E-48B7-3A48-B46B-D0672A395C02}"/>
              </a:ext>
            </a:extLst>
          </p:cNvPr>
          <p:cNvSpPr>
            <a:spLocks noGrp="1"/>
          </p:cNvSpPr>
          <p:nvPr>
            <p:ph idx="1"/>
          </p:nvPr>
        </p:nvSpPr>
        <p:spPr>
          <a:xfrm>
            <a:off x="1097279" y="1845735"/>
            <a:ext cx="10058401" cy="402336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C15D9DE3-3D31-A845-A3DD-E0704DB70D42}"/>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a:ea typeface="Lato" panose="020F0502020204030203" pitchFamily="34" charset="0"/>
                <a:cs typeface="Lato"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3246965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0"/>
          </p:nvPr>
        </p:nvSpPr>
        <p:spPr/>
        <p:txBody>
          <a:bodyPr/>
          <a:lstStyle/>
          <a:p>
            <a:r>
              <a:rPr lang="en-US"/>
              <a:t>Native Farm Bill Coalition</a:t>
            </a:r>
          </a:p>
        </p:txBody>
      </p:sp>
      <p:sp>
        <p:nvSpPr>
          <p:cNvPr id="9" name="Slide Number Placeholder 8"/>
          <p:cNvSpPr>
            <a:spLocks noGrp="1"/>
          </p:cNvSpPr>
          <p:nvPr>
            <p:ph type="sldNum" sz="quarter" idx="11"/>
          </p:nvPr>
        </p:nvSpPr>
        <p:spPr/>
        <p:txBody>
          <a:bodyPr/>
          <a:lstStyle/>
          <a:p>
            <a:fld id="{B88CE1A6-3BA2-A642-8632-A380944C870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00DADA-79A2-FC4D-A2DD-E4591DCFD604}"/>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9" name="TextBox 8">
            <a:extLst>
              <a:ext uri="{FF2B5EF4-FFF2-40B4-BE49-F238E27FC236}">
                <a16:creationId xmlns:a16="http://schemas.microsoft.com/office/drawing/2014/main" id="{AA5C1E7B-37C9-C44F-A44A-3EBA5239B847}"/>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547A77BB-7E3F-F045-B2B3-14DD960BFCE8}"/>
              </a:ext>
            </a:extLst>
          </p:cNvPr>
          <p:cNvPicPr>
            <a:picLocks noChangeAspect="1"/>
          </p:cNvPicPr>
          <p:nvPr userDrawn="1"/>
        </p:nvPicPr>
        <p:blipFill>
          <a:blip r:embed="rId3"/>
          <a:stretch>
            <a:fillRect/>
          </a:stretch>
        </p:blipFill>
        <p:spPr>
          <a:xfrm>
            <a:off x="134257" y="5455859"/>
            <a:ext cx="1320470" cy="1320470"/>
          </a:xfrm>
          <a:prstGeom prst="rect">
            <a:avLst/>
          </a:prstGeom>
        </p:spPr>
      </p:pic>
      <p:sp>
        <p:nvSpPr>
          <p:cNvPr id="13" name="Content Placeholder 2">
            <a:extLst>
              <a:ext uri="{FF2B5EF4-FFF2-40B4-BE49-F238E27FC236}">
                <a16:creationId xmlns:a16="http://schemas.microsoft.com/office/drawing/2014/main" id="{70BAFA3E-48B7-3A48-B46B-D0672A395C02}"/>
              </a:ext>
            </a:extLst>
          </p:cNvPr>
          <p:cNvSpPr>
            <a:spLocks noGrp="1"/>
          </p:cNvSpPr>
          <p:nvPr>
            <p:ph idx="1"/>
          </p:nvPr>
        </p:nvSpPr>
        <p:spPr>
          <a:xfrm>
            <a:off x="1097279" y="1845735"/>
            <a:ext cx="10058401" cy="402336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1">
            <a:extLst>
              <a:ext uri="{FF2B5EF4-FFF2-40B4-BE49-F238E27FC236}">
                <a16:creationId xmlns:a16="http://schemas.microsoft.com/office/drawing/2014/main" id="{C15D9DE3-3D31-A845-A3DD-E0704DB70D42}"/>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a:ea typeface="Lato Heavy" panose="020F0502020204030203"/>
                <a:cs typeface="Lato Heavy" panose="020F0502020204030203"/>
              </a:defRPr>
            </a:lvl1pPr>
          </a:lstStyle>
          <a:p>
            <a:r>
              <a:rPr lang="en-US" dirty="0"/>
              <a:t>Click to edit Master title style</a:t>
            </a:r>
          </a:p>
        </p:txBody>
      </p:sp>
    </p:spTree>
    <p:extLst>
      <p:ext uri="{BB962C8B-B14F-4D97-AF65-F5344CB8AC3E}">
        <p14:creationId xmlns:p14="http://schemas.microsoft.com/office/powerpoint/2010/main" val="164408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88DF08C-2C0B-6D46-BC40-7F345BF562DC}"/>
              </a:ext>
            </a:extLst>
          </p:cNvPr>
          <p:cNvGrpSpPr/>
          <p:nvPr userDrawn="1"/>
        </p:nvGrpSpPr>
        <p:grpSpPr>
          <a:xfrm>
            <a:off x="0" y="0"/>
            <a:ext cx="12222478" cy="1616529"/>
            <a:chOff x="0" y="0"/>
            <a:chExt cx="12222478" cy="1616529"/>
          </a:xfrm>
        </p:grpSpPr>
        <p:sp>
          <p:nvSpPr>
            <p:cNvPr id="6" name="Rectangle 5">
              <a:extLst>
                <a:ext uri="{FF2B5EF4-FFF2-40B4-BE49-F238E27FC236}">
                  <a16:creationId xmlns:a16="http://schemas.microsoft.com/office/drawing/2014/main" id="{7F00DADA-79A2-FC4D-A2DD-E4591DCFD604}"/>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30477" y="0"/>
              <a:ext cx="12192001" cy="1616529"/>
            </a:xfrm>
            <a:prstGeom prst="rect">
              <a:avLst/>
            </a:prstGeom>
          </p:spPr>
        </p:pic>
      </p:grpSp>
      <p:pic>
        <p:nvPicPr>
          <p:cNvPr id="10" name="Picture 9">
            <a:extLst>
              <a:ext uri="{FF2B5EF4-FFF2-40B4-BE49-F238E27FC236}">
                <a16:creationId xmlns:a16="http://schemas.microsoft.com/office/drawing/2014/main" id="{95346B69-8B11-C040-A58C-E9641D8F525B}"/>
              </a:ext>
            </a:extLst>
          </p:cNvPr>
          <p:cNvPicPr>
            <a:picLocks noChangeAspect="1"/>
          </p:cNvPicPr>
          <p:nvPr userDrawn="1"/>
        </p:nvPicPr>
        <p:blipFill>
          <a:blip r:embed="rId3"/>
          <a:stretch>
            <a:fillRect/>
          </a:stretch>
        </p:blipFill>
        <p:spPr>
          <a:xfrm>
            <a:off x="8301180" y="5992584"/>
            <a:ext cx="3759200" cy="741926"/>
          </a:xfrm>
          <a:prstGeom prst="rect">
            <a:avLst/>
          </a:prstGeom>
        </p:spPr>
      </p:pic>
      <p:pic>
        <p:nvPicPr>
          <p:cNvPr id="8" name="Picture 7">
            <a:extLst>
              <a:ext uri="{FF2B5EF4-FFF2-40B4-BE49-F238E27FC236}">
                <a16:creationId xmlns:a16="http://schemas.microsoft.com/office/drawing/2014/main" id="{34A27B09-97F6-FF47-A14C-221D403E5907}"/>
              </a:ext>
            </a:extLst>
          </p:cNvPr>
          <p:cNvPicPr>
            <a:picLocks noChangeAspect="1"/>
          </p:cNvPicPr>
          <p:nvPr userDrawn="1"/>
        </p:nvPicPr>
        <p:blipFill>
          <a:blip r:embed="rId4"/>
          <a:stretch>
            <a:fillRect/>
          </a:stretch>
        </p:blipFill>
        <p:spPr>
          <a:xfrm>
            <a:off x="131620" y="5537530"/>
            <a:ext cx="1320470" cy="1320470"/>
          </a:xfrm>
          <a:prstGeom prst="rect">
            <a:avLst/>
          </a:prstGeom>
        </p:spPr>
      </p:pic>
      <p:sp>
        <p:nvSpPr>
          <p:cNvPr id="13" name="Content Placeholder 2">
            <a:extLst>
              <a:ext uri="{FF2B5EF4-FFF2-40B4-BE49-F238E27FC236}">
                <a16:creationId xmlns:a16="http://schemas.microsoft.com/office/drawing/2014/main" id="{CFECE81D-A7A5-6F4B-B9ED-F4E493DF1334}"/>
              </a:ext>
            </a:extLst>
          </p:cNvPr>
          <p:cNvSpPr>
            <a:spLocks noGrp="1"/>
          </p:cNvSpPr>
          <p:nvPr>
            <p:ph idx="1"/>
          </p:nvPr>
        </p:nvSpPr>
        <p:spPr>
          <a:xfrm>
            <a:off x="1097279" y="1845735"/>
            <a:ext cx="10058401" cy="402336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itle 1">
            <a:extLst>
              <a:ext uri="{FF2B5EF4-FFF2-40B4-BE49-F238E27FC236}">
                <a16:creationId xmlns:a16="http://schemas.microsoft.com/office/drawing/2014/main" id="{179AD33F-765F-7D4E-A1A3-D97C96593D6B}"/>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77442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5"/>
            <a:ext cx="10058401" cy="402336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216DCF14-EE16-E24A-AD9A-43B14F4B8AAC}"/>
              </a:ext>
            </a:extLst>
          </p:cNvPr>
          <p:cNvGrpSpPr/>
          <p:nvPr userDrawn="1"/>
        </p:nvGrpSpPr>
        <p:grpSpPr>
          <a:xfrm>
            <a:off x="-3" y="-13842"/>
            <a:ext cx="12192003" cy="1630371"/>
            <a:chOff x="-3" y="-13842"/>
            <a:chExt cx="12192003" cy="1630371"/>
          </a:xfrm>
        </p:grpSpPr>
        <p:sp>
          <p:nvSpPr>
            <p:cNvPr id="9" name="Rectangle 8">
              <a:extLst>
                <a:ext uri="{FF2B5EF4-FFF2-40B4-BE49-F238E27FC236}">
                  <a16:creationId xmlns:a16="http://schemas.microsoft.com/office/drawing/2014/main" id="{A01BF23C-6929-2A4D-A753-2CD55E1CA43B}"/>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61618C-7785-DB42-8F01-CF5D78EEADB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3" y="-13842"/>
              <a:ext cx="12192001" cy="1616529"/>
            </a:xfrm>
            <a:prstGeom prst="rect">
              <a:avLst/>
            </a:prstGeom>
          </p:spPr>
        </p:pic>
      </p:grpSp>
      <p:pic>
        <p:nvPicPr>
          <p:cNvPr id="11" name="Picture 10">
            <a:extLst>
              <a:ext uri="{FF2B5EF4-FFF2-40B4-BE49-F238E27FC236}">
                <a16:creationId xmlns:a16="http://schemas.microsoft.com/office/drawing/2014/main" id="{CA876640-A92C-F64E-B4D9-A65F22D4C425}"/>
              </a:ext>
            </a:extLst>
          </p:cNvPr>
          <p:cNvPicPr>
            <a:picLocks noChangeAspect="1"/>
          </p:cNvPicPr>
          <p:nvPr userDrawn="1"/>
        </p:nvPicPr>
        <p:blipFill>
          <a:blip r:embed="rId3"/>
          <a:stretch>
            <a:fillRect/>
          </a:stretch>
        </p:blipFill>
        <p:spPr>
          <a:xfrm>
            <a:off x="134257" y="5455859"/>
            <a:ext cx="1320470" cy="1320470"/>
          </a:xfrm>
          <a:prstGeom prst="rect">
            <a:avLst/>
          </a:prstGeom>
        </p:spPr>
      </p:pic>
      <p:sp>
        <p:nvSpPr>
          <p:cNvPr id="14" name="Title 1">
            <a:extLst>
              <a:ext uri="{FF2B5EF4-FFF2-40B4-BE49-F238E27FC236}">
                <a16:creationId xmlns:a16="http://schemas.microsoft.com/office/drawing/2014/main" id="{9937DFEF-CDD7-7B40-B84B-1A0CCB118074}"/>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4118388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E176C-F635-DC4C-9845-545EF0DC4FC9}"/>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0B5029-6823-8D48-BE68-245774A35466}"/>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7" name="Text Placeholder 6">
            <a:extLst>
              <a:ext uri="{FF2B5EF4-FFF2-40B4-BE49-F238E27FC236}">
                <a16:creationId xmlns:a16="http://schemas.microsoft.com/office/drawing/2014/main" id="{3438C739-07A1-E244-B8BD-89BA148F9734}"/>
              </a:ext>
            </a:extLst>
          </p:cNvPr>
          <p:cNvSpPr>
            <a:spLocks noGrp="1"/>
          </p:cNvSpPr>
          <p:nvPr>
            <p:ph type="body" sz="quarter" idx="10"/>
          </p:nvPr>
        </p:nvSpPr>
        <p:spPr>
          <a:xfrm>
            <a:off x="838199"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0A0752EA-457D-4D45-BECA-03106755820A}"/>
              </a:ext>
            </a:extLst>
          </p:cNvPr>
          <p:cNvSpPr>
            <a:spLocks noGrp="1"/>
          </p:cNvSpPr>
          <p:nvPr>
            <p:ph type="body" sz="quarter" idx="11"/>
          </p:nvPr>
        </p:nvSpPr>
        <p:spPr>
          <a:xfrm>
            <a:off x="6095997"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8575752C-BC8E-B84E-AF7E-063F850ED397}"/>
              </a:ext>
            </a:extLst>
          </p:cNvPr>
          <p:cNvPicPr>
            <a:picLocks noChangeAspect="1"/>
          </p:cNvPicPr>
          <p:nvPr userDrawn="1"/>
        </p:nvPicPr>
        <p:blipFill>
          <a:blip r:embed="rId3"/>
          <a:stretch>
            <a:fillRect/>
          </a:stretch>
        </p:blipFill>
        <p:spPr>
          <a:xfrm>
            <a:off x="8335815" y="6016966"/>
            <a:ext cx="3759200" cy="741926"/>
          </a:xfrm>
          <a:prstGeom prst="rect">
            <a:avLst/>
          </a:prstGeom>
        </p:spPr>
      </p:pic>
      <p:pic>
        <p:nvPicPr>
          <p:cNvPr id="10" name="Picture 9">
            <a:extLst>
              <a:ext uri="{FF2B5EF4-FFF2-40B4-BE49-F238E27FC236}">
                <a16:creationId xmlns:a16="http://schemas.microsoft.com/office/drawing/2014/main" id="{6F4B7C2D-8AD9-9D48-9624-7BA6210028D5}"/>
              </a:ext>
            </a:extLst>
          </p:cNvPr>
          <p:cNvPicPr>
            <a:picLocks noChangeAspect="1"/>
          </p:cNvPicPr>
          <p:nvPr userDrawn="1"/>
        </p:nvPicPr>
        <p:blipFill>
          <a:blip r:embed="rId4"/>
          <a:stretch>
            <a:fillRect/>
          </a:stretch>
        </p:blipFill>
        <p:spPr>
          <a:xfrm>
            <a:off x="134257" y="5455859"/>
            <a:ext cx="1320470" cy="1320470"/>
          </a:xfrm>
          <a:prstGeom prst="rect">
            <a:avLst/>
          </a:prstGeom>
        </p:spPr>
      </p:pic>
      <p:sp>
        <p:nvSpPr>
          <p:cNvPr id="11" name="TextBox 10">
            <a:extLst>
              <a:ext uri="{FF2B5EF4-FFF2-40B4-BE49-F238E27FC236}">
                <a16:creationId xmlns:a16="http://schemas.microsoft.com/office/drawing/2014/main" id="{CC4F67A1-17A6-6E4F-A7E5-0F29CD6C0DFC}"/>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sp>
        <p:nvSpPr>
          <p:cNvPr id="13" name="Title 1">
            <a:extLst>
              <a:ext uri="{FF2B5EF4-FFF2-40B4-BE49-F238E27FC236}">
                <a16:creationId xmlns:a16="http://schemas.microsoft.com/office/drawing/2014/main" id="{E0516BE9-D2D0-444A-8804-EA8EAA6EA0CE}"/>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4257611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E176C-F635-DC4C-9845-545EF0DC4FC9}"/>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0B5029-6823-8D48-BE68-245774A35466}"/>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7" name="Text Placeholder 6">
            <a:extLst>
              <a:ext uri="{FF2B5EF4-FFF2-40B4-BE49-F238E27FC236}">
                <a16:creationId xmlns:a16="http://schemas.microsoft.com/office/drawing/2014/main" id="{3438C739-07A1-E244-B8BD-89BA148F9734}"/>
              </a:ext>
            </a:extLst>
          </p:cNvPr>
          <p:cNvSpPr>
            <a:spLocks noGrp="1"/>
          </p:cNvSpPr>
          <p:nvPr>
            <p:ph type="body" sz="quarter" idx="10"/>
          </p:nvPr>
        </p:nvSpPr>
        <p:spPr>
          <a:xfrm>
            <a:off x="838199"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0A0752EA-457D-4D45-BECA-03106755820A}"/>
              </a:ext>
            </a:extLst>
          </p:cNvPr>
          <p:cNvSpPr>
            <a:spLocks noGrp="1"/>
          </p:cNvSpPr>
          <p:nvPr>
            <p:ph type="body" sz="quarter" idx="11"/>
          </p:nvPr>
        </p:nvSpPr>
        <p:spPr>
          <a:xfrm>
            <a:off x="6095997"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a:extLst>
              <a:ext uri="{FF2B5EF4-FFF2-40B4-BE49-F238E27FC236}">
                <a16:creationId xmlns:a16="http://schemas.microsoft.com/office/drawing/2014/main" id="{8575752C-BC8E-B84E-AF7E-063F850ED397}"/>
              </a:ext>
            </a:extLst>
          </p:cNvPr>
          <p:cNvPicPr>
            <a:picLocks noChangeAspect="1"/>
          </p:cNvPicPr>
          <p:nvPr userDrawn="1"/>
        </p:nvPicPr>
        <p:blipFill>
          <a:blip r:embed="rId3"/>
          <a:stretch>
            <a:fillRect/>
          </a:stretch>
        </p:blipFill>
        <p:spPr>
          <a:xfrm>
            <a:off x="8335815" y="6016966"/>
            <a:ext cx="3759200" cy="741926"/>
          </a:xfrm>
          <a:prstGeom prst="rect">
            <a:avLst/>
          </a:prstGeom>
        </p:spPr>
      </p:pic>
      <p:pic>
        <p:nvPicPr>
          <p:cNvPr id="10" name="Picture 9">
            <a:extLst>
              <a:ext uri="{FF2B5EF4-FFF2-40B4-BE49-F238E27FC236}">
                <a16:creationId xmlns:a16="http://schemas.microsoft.com/office/drawing/2014/main" id="{6F4B7C2D-8AD9-9D48-9624-7BA6210028D5}"/>
              </a:ext>
            </a:extLst>
          </p:cNvPr>
          <p:cNvPicPr>
            <a:picLocks noChangeAspect="1"/>
          </p:cNvPicPr>
          <p:nvPr userDrawn="1"/>
        </p:nvPicPr>
        <p:blipFill>
          <a:blip r:embed="rId4"/>
          <a:stretch>
            <a:fillRect/>
          </a:stretch>
        </p:blipFill>
        <p:spPr>
          <a:xfrm>
            <a:off x="134257" y="5455859"/>
            <a:ext cx="1320470" cy="1320470"/>
          </a:xfrm>
          <a:prstGeom prst="rect">
            <a:avLst/>
          </a:prstGeom>
        </p:spPr>
      </p:pic>
      <p:sp>
        <p:nvSpPr>
          <p:cNvPr id="12" name="Title 1">
            <a:extLst>
              <a:ext uri="{FF2B5EF4-FFF2-40B4-BE49-F238E27FC236}">
                <a16:creationId xmlns:a16="http://schemas.microsoft.com/office/drawing/2014/main" id="{C475E2F2-011A-1541-9D6E-C3CC5F9E657F}"/>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513287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E176C-F635-DC4C-9845-545EF0DC4FC9}"/>
              </a:ext>
            </a:extLst>
          </p:cNvPr>
          <p:cNvSpPr/>
          <p:nvPr userDrawn="1"/>
        </p:nvSpPr>
        <p:spPr>
          <a:xfrm>
            <a:off x="0" y="0"/>
            <a:ext cx="12192000" cy="1616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E0B5029-6823-8D48-BE68-245774A35466}"/>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 y="0"/>
            <a:ext cx="12192001" cy="1616529"/>
          </a:xfrm>
          <a:prstGeom prst="rect">
            <a:avLst/>
          </a:prstGeom>
        </p:spPr>
      </p:pic>
      <p:sp>
        <p:nvSpPr>
          <p:cNvPr id="7" name="Text Placeholder 6">
            <a:extLst>
              <a:ext uri="{FF2B5EF4-FFF2-40B4-BE49-F238E27FC236}">
                <a16:creationId xmlns:a16="http://schemas.microsoft.com/office/drawing/2014/main" id="{3438C739-07A1-E244-B8BD-89BA148F9734}"/>
              </a:ext>
            </a:extLst>
          </p:cNvPr>
          <p:cNvSpPr>
            <a:spLocks noGrp="1"/>
          </p:cNvSpPr>
          <p:nvPr>
            <p:ph type="body" sz="quarter" idx="10"/>
          </p:nvPr>
        </p:nvSpPr>
        <p:spPr>
          <a:xfrm>
            <a:off x="838199"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0A0752EA-457D-4D45-BECA-03106755820A}"/>
              </a:ext>
            </a:extLst>
          </p:cNvPr>
          <p:cNvSpPr>
            <a:spLocks noGrp="1"/>
          </p:cNvSpPr>
          <p:nvPr>
            <p:ph type="body" sz="quarter" idx="11"/>
          </p:nvPr>
        </p:nvSpPr>
        <p:spPr>
          <a:xfrm>
            <a:off x="6095997" y="1828800"/>
            <a:ext cx="5257802" cy="3548270"/>
          </a:xfr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a:extLst>
              <a:ext uri="{FF2B5EF4-FFF2-40B4-BE49-F238E27FC236}">
                <a16:creationId xmlns:a16="http://schemas.microsoft.com/office/drawing/2014/main" id="{AC4DC5CD-4558-834D-9CF2-6291EF99F96D}"/>
              </a:ext>
            </a:extLst>
          </p:cNvPr>
          <p:cNvPicPr>
            <a:picLocks noChangeAspect="1"/>
          </p:cNvPicPr>
          <p:nvPr userDrawn="1"/>
        </p:nvPicPr>
        <p:blipFill>
          <a:blip r:embed="rId3"/>
          <a:stretch>
            <a:fillRect/>
          </a:stretch>
        </p:blipFill>
        <p:spPr>
          <a:xfrm>
            <a:off x="134257" y="5455859"/>
            <a:ext cx="1320470" cy="1320470"/>
          </a:xfrm>
          <a:prstGeom prst="rect">
            <a:avLst/>
          </a:prstGeom>
        </p:spPr>
      </p:pic>
      <p:sp>
        <p:nvSpPr>
          <p:cNvPr id="11" name="Title 1">
            <a:extLst>
              <a:ext uri="{FF2B5EF4-FFF2-40B4-BE49-F238E27FC236}">
                <a16:creationId xmlns:a16="http://schemas.microsoft.com/office/drawing/2014/main" id="{96CD78D8-4528-F045-80AD-0CD058EAEB29}"/>
              </a:ext>
            </a:extLst>
          </p:cNvPr>
          <p:cNvSpPr>
            <a:spLocks noGrp="1"/>
          </p:cNvSpPr>
          <p:nvPr>
            <p:ph type="title"/>
          </p:nvPr>
        </p:nvSpPr>
        <p:spPr>
          <a:xfrm>
            <a:off x="838200" y="365125"/>
            <a:ext cx="10515600" cy="1325563"/>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426091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4DC5CD-4558-834D-9CF2-6291EF99F96D}"/>
              </a:ext>
            </a:extLst>
          </p:cNvPr>
          <p:cNvPicPr>
            <a:picLocks noChangeAspect="1"/>
          </p:cNvPicPr>
          <p:nvPr userDrawn="1"/>
        </p:nvPicPr>
        <p:blipFill>
          <a:blip r:embed="rId2"/>
          <a:stretch>
            <a:fillRect/>
          </a:stretch>
        </p:blipFill>
        <p:spPr>
          <a:xfrm>
            <a:off x="134257" y="5455859"/>
            <a:ext cx="1320470" cy="1320470"/>
          </a:xfrm>
          <a:prstGeom prst="rect">
            <a:avLst/>
          </a:prstGeom>
        </p:spPr>
      </p:pic>
      <p:pic>
        <p:nvPicPr>
          <p:cNvPr id="9" name="Picture 8">
            <a:extLst>
              <a:ext uri="{FF2B5EF4-FFF2-40B4-BE49-F238E27FC236}">
                <a16:creationId xmlns:a16="http://schemas.microsoft.com/office/drawing/2014/main" id="{19FDF22E-0479-4B42-97CA-36A9A67909E3}"/>
              </a:ext>
            </a:extLst>
          </p:cNvPr>
          <p:cNvPicPr>
            <a:picLocks noChangeAspect="1"/>
          </p:cNvPicPr>
          <p:nvPr userDrawn="1"/>
        </p:nvPicPr>
        <p:blipFill>
          <a:blip r:embed="rId3"/>
          <a:stretch>
            <a:fillRect/>
          </a:stretch>
        </p:blipFill>
        <p:spPr>
          <a:xfrm>
            <a:off x="8335815" y="6016966"/>
            <a:ext cx="3759200" cy="741926"/>
          </a:xfrm>
          <a:prstGeom prst="rect">
            <a:avLst/>
          </a:prstGeom>
        </p:spPr>
      </p:pic>
      <p:sp>
        <p:nvSpPr>
          <p:cNvPr id="12" name="TextBox 11">
            <a:extLst>
              <a:ext uri="{FF2B5EF4-FFF2-40B4-BE49-F238E27FC236}">
                <a16:creationId xmlns:a16="http://schemas.microsoft.com/office/drawing/2014/main" id="{CD72FFA4-7233-1048-9375-AF9EC255D857}"/>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4642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4DC5CD-4558-834D-9CF2-6291EF99F96D}"/>
              </a:ext>
            </a:extLst>
          </p:cNvPr>
          <p:cNvPicPr>
            <a:picLocks noChangeAspect="1"/>
          </p:cNvPicPr>
          <p:nvPr userDrawn="1"/>
        </p:nvPicPr>
        <p:blipFill>
          <a:blip r:embed="rId2"/>
          <a:stretch>
            <a:fillRect/>
          </a:stretch>
        </p:blipFill>
        <p:spPr>
          <a:xfrm>
            <a:off x="134257" y="5455859"/>
            <a:ext cx="1320470" cy="1320470"/>
          </a:xfrm>
          <a:prstGeom prst="rect">
            <a:avLst/>
          </a:prstGeom>
        </p:spPr>
      </p:pic>
      <p:pic>
        <p:nvPicPr>
          <p:cNvPr id="9" name="Picture 8">
            <a:extLst>
              <a:ext uri="{FF2B5EF4-FFF2-40B4-BE49-F238E27FC236}">
                <a16:creationId xmlns:a16="http://schemas.microsoft.com/office/drawing/2014/main" id="{19FDF22E-0479-4B42-97CA-36A9A67909E3}"/>
              </a:ext>
            </a:extLst>
          </p:cNvPr>
          <p:cNvPicPr>
            <a:picLocks noChangeAspect="1"/>
          </p:cNvPicPr>
          <p:nvPr userDrawn="1"/>
        </p:nvPicPr>
        <p:blipFill>
          <a:blip r:embed="rId3"/>
          <a:stretch>
            <a:fillRect/>
          </a:stretch>
        </p:blipFill>
        <p:spPr>
          <a:xfrm>
            <a:off x="8335815" y="6016966"/>
            <a:ext cx="3759200" cy="741926"/>
          </a:xfrm>
          <a:prstGeom prst="rect">
            <a:avLst/>
          </a:prstGeom>
        </p:spPr>
      </p:pic>
    </p:spTree>
    <p:extLst>
      <p:ext uri="{BB962C8B-B14F-4D97-AF65-F5344CB8AC3E}">
        <p14:creationId xmlns:p14="http://schemas.microsoft.com/office/powerpoint/2010/main" val="2755643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4DC5CD-4558-834D-9CF2-6291EF99F96D}"/>
              </a:ext>
            </a:extLst>
          </p:cNvPr>
          <p:cNvPicPr>
            <a:picLocks noChangeAspect="1"/>
          </p:cNvPicPr>
          <p:nvPr userDrawn="1"/>
        </p:nvPicPr>
        <p:blipFill>
          <a:blip r:embed="rId2"/>
          <a:stretch>
            <a:fillRect/>
          </a:stretch>
        </p:blipFill>
        <p:spPr>
          <a:xfrm>
            <a:off x="134257" y="5455859"/>
            <a:ext cx="1320470" cy="1320470"/>
          </a:xfrm>
          <a:prstGeom prst="rect">
            <a:avLst/>
          </a:prstGeom>
        </p:spPr>
      </p:pic>
    </p:spTree>
    <p:extLst>
      <p:ext uri="{BB962C8B-B14F-4D97-AF65-F5344CB8AC3E}">
        <p14:creationId xmlns:p14="http://schemas.microsoft.com/office/powerpoint/2010/main" val="3151336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00DADA-79A2-FC4D-A2DD-E4591DCFD604}"/>
              </a:ext>
            </a:extLst>
          </p:cNvPr>
          <p:cNvSpPr/>
          <p:nvPr userDrawn="1"/>
        </p:nvSpPr>
        <p:spPr>
          <a:xfrm>
            <a:off x="-1" y="1"/>
            <a:ext cx="366221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l="38223" r="38225"/>
          <a:stretch/>
        </p:blipFill>
        <p:spPr>
          <a:xfrm rot="16200000">
            <a:off x="-1597890" y="1597891"/>
            <a:ext cx="6857996" cy="3662215"/>
          </a:xfrm>
          <a:prstGeom prst="rect">
            <a:avLst/>
          </a:prstGeom>
        </p:spPr>
      </p:pic>
      <p:pic>
        <p:nvPicPr>
          <p:cNvPr id="10" name="Picture 9">
            <a:extLst>
              <a:ext uri="{FF2B5EF4-FFF2-40B4-BE49-F238E27FC236}">
                <a16:creationId xmlns:a16="http://schemas.microsoft.com/office/drawing/2014/main" id="{95346B69-8B11-C040-A58C-E9641D8F525B}"/>
              </a:ext>
            </a:extLst>
          </p:cNvPr>
          <p:cNvPicPr>
            <a:picLocks noChangeAspect="1"/>
          </p:cNvPicPr>
          <p:nvPr userDrawn="1"/>
        </p:nvPicPr>
        <p:blipFill>
          <a:blip r:embed="rId3"/>
          <a:stretch>
            <a:fillRect/>
          </a:stretch>
        </p:blipFill>
        <p:spPr>
          <a:xfrm>
            <a:off x="8335815" y="6016966"/>
            <a:ext cx="3759200" cy="741926"/>
          </a:xfrm>
          <a:prstGeom prst="rect">
            <a:avLst/>
          </a:prstGeom>
        </p:spPr>
      </p:pic>
      <p:pic>
        <p:nvPicPr>
          <p:cNvPr id="11" name="Picture 10">
            <a:extLst>
              <a:ext uri="{FF2B5EF4-FFF2-40B4-BE49-F238E27FC236}">
                <a16:creationId xmlns:a16="http://schemas.microsoft.com/office/drawing/2014/main" id="{547A77BB-7E3F-F045-B2B3-14DD960BFCE8}"/>
              </a:ext>
            </a:extLst>
          </p:cNvPr>
          <p:cNvPicPr>
            <a:picLocks noChangeAspect="1"/>
          </p:cNvPicPr>
          <p:nvPr userDrawn="1"/>
        </p:nvPicPr>
        <p:blipFill>
          <a:blip r:embed="rId4"/>
          <a:stretch>
            <a:fillRect/>
          </a:stretch>
        </p:blipFill>
        <p:spPr>
          <a:xfrm>
            <a:off x="10597655" y="288630"/>
            <a:ext cx="1320470" cy="1320470"/>
          </a:xfrm>
          <a:prstGeom prst="rect">
            <a:avLst/>
          </a:prstGeom>
        </p:spPr>
      </p:pic>
      <p:sp>
        <p:nvSpPr>
          <p:cNvPr id="13" name="Content Placeholder 2">
            <a:extLst>
              <a:ext uri="{FF2B5EF4-FFF2-40B4-BE49-F238E27FC236}">
                <a16:creationId xmlns:a16="http://schemas.microsoft.com/office/drawing/2014/main" id="{3A26ADE5-3591-E546-B9BB-F81C610AF88B}"/>
              </a:ext>
            </a:extLst>
          </p:cNvPr>
          <p:cNvSpPr>
            <a:spLocks noGrp="1"/>
          </p:cNvSpPr>
          <p:nvPr>
            <p:ph idx="1"/>
          </p:nvPr>
        </p:nvSpPr>
        <p:spPr>
          <a:xfrm>
            <a:off x="4000499" y="288630"/>
            <a:ext cx="6286501" cy="556353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1">
            <a:extLst>
              <a:ext uri="{FF2B5EF4-FFF2-40B4-BE49-F238E27FC236}">
                <a16:creationId xmlns:a16="http://schemas.microsoft.com/office/drawing/2014/main" id="{FA1EF2BC-A902-904B-AC3C-F4FD0BA78C01}"/>
              </a:ext>
            </a:extLst>
          </p:cNvPr>
          <p:cNvSpPr>
            <a:spLocks noGrp="1"/>
          </p:cNvSpPr>
          <p:nvPr>
            <p:ph type="title"/>
          </p:nvPr>
        </p:nvSpPr>
        <p:spPr>
          <a:xfrm>
            <a:off x="223603" y="1824688"/>
            <a:ext cx="3119204" cy="3197017"/>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
        <p:nvSpPr>
          <p:cNvPr id="9" name="TextBox 8">
            <a:extLst>
              <a:ext uri="{FF2B5EF4-FFF2-40B4-BE49-F238E27FC236}">
                <a16:creationId xmlns:a16="http://schemas.microsoft.com/office/drawing/2014/main" id="{4D6CF0E0-320C-4FC3-9837-D4E866F4736B}"/>
              </a:ext>
            </a:extLst>
          </p:cNvPr>
          <p:cNvSpPr txBox="1"/>
          <p:nvPr userDrawn="1"/>
        </p:nvSpPr>
        <p:spPr>
          <a:xfrm>
            <a:off x="11257890" y="4782972"/>
            <a:ext cx="527709" cy="830997"/>
          </a:xfrm>
          <a:prstGeom prst="rect">
            <a:avLst/>
          </a:prstGeom>
          <a:noFill/>
        </p:spPr>
        <p:txBody>
          <a:bodyPr wrap="none" rtlCol="0">
            <a:spAutoFit/>
          </a:bodyPr>
          <a:lstStyle/>
          <a:p>
            <a:r>
              <a:rPr lang="en-US" sz="4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5401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1953" y="7508000"/>
            <a:ext cx="2472271"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B88CE1A6-3BA2-A642-8632-A380944C8708}" type="slidenum">
              <a:rPr lang="en-US" smtClean="0"/>
              <a:t>‹#›</a:t>
            </a:fld>
            <a:endParaRPr lang="en-US"/>
          </a:p>
        </p:txBody>
      </p:sp>
      <p:pic>
        <p:nvPicPr>
          <p:cNvPr id="10" name="Picture 9"/>
          <p:cNvPicPr/>
          <p:nvPr userDrawn="1"/>
        </p:nvPicPr>
        <p:blipFill>
          <a:blip r:embed="rId2" cstate="print">
            <a:extLst>
              <a:ext uri="{28A0092B-C50C-407E-A947-70E740481C1C}">
                <a14:useLocalDpi xmlns:a14="http://schemas.microsoft.com/office/drawing/2010/main"/>
              </a:ext>
            </a:extLst>
          </a:blip>
          <a:stretch>
            <a:fillRect/>
          </a:stretch>
        </p:blipFill>
        <p:spPr>
          <a:xfrm>
            <a:off x="2000589" y="7510"/>
            <a:ext cx="8187646" cy="4888878"/>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00DADA-79A2-FC4D-A2DD-E4591DCFD604}"/>
              </a:ext>
            </a:extLst>
          </p:cNvPr>
          <p:cNvSpPr/>
          <p:nvPr userDrawn="1"/>
        </p:nvSpPr>
        <p:spPr>
          <a:xfrm>
            <a:off x="-1" y="1"/>
            <a:ext cx="366221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044F3AC-8172-8B46-8589-3F9050F3629F}"/>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l="38223" r="38225"/>
          <a:stretch/>
        </p:blipFill>
        <p:spPr>
          <a:xfrm rot="16200000">
            <a:off x="-1597890" y="1597891"/>
            <a:ext cx="6857996" cy="3662215"/>
          </a:xfrm>
          <a:prstGeom prst="rect">
            <a:avLst/>
          </a:prstGeom>
        </p:spPr>
      </p:pic>
      <p:pic>
        <p:nvPicPr>
          <p:cNvPr id="10" name="Picture 9">
            <a:extLst>
              <a:ext uri="{FF2B5EF4-FFF2-40B4-BE49-F238E27FC236}">
                <a16:creationId xmlns:a16="http://schemas.microsoft.com/office/drawing/2014/main" id="{95346B69-8B11-C040-A58C-E9641D8F525B}"/>
              </a:ext>
            </a:extLst>
          </p:cNvPr>
          <p:cNvPicPr>
            <a:picLocks noChangeAspect="1"/>
          </p:cNvPicPr>
          <p:nvPr userDrawn="1"/>
        </p:nvPicPr>
        <p:blipFill>
          <a:blip r:embed="rId3"/>
          <a:stretch>
            <a:fillRect/>
          </a:stretch>
        </p:blipFill>
        <p:spPr>
          <a:xfrm>
            <a:off x="8335815" y="6016966"/>
            <a:ext cx="3759200" cy="741926"/>
          </a:xfrm>
          <a:prstGeom prst="rect">
            <a:avLst/>
          </a:prstGeom>
        </p:spPr>
      </p:pic>
      <p:pic>
        <p:nvPicPr>
          <p:cNvPr id="11" name="Picture 10">
            <a:extLst>
              <a:ext uri="{FF2B5EF4-FFF2-40B4-BE49-F238E27FC236}">
                <a16:creationId xmlns:a16="http://schemas.microsoft.com/office/drawing/2014/main" id="{547A77BB-7E3F-F045-B2B3-14DD960BFCE8}"/>
              </a:ext>
            </a:extLst>
          </p:cNvPr>
          <p:cNvPicPr>
            <a:picLocks noChangeAspect="1"/>
          </p:cNvPicPr>
          <p:nvPr userDrawn="1"/>
        </p:nvPicPr>
        <p:blipFill>
          <a:blip r:embed="rId4"/>
          <a:stretch>
            <a:fillRect/>
          </a:stretch>
        </p:blipFill>
        <p:spPr>
          <a:xfrm>
            <a:off x="10597655" y="288630"/>
            <a:ext cx="1320470" cy="1320470"/>
          </a:xfrm>
          <a:prstGeom prst="rect">
            <a:avLst/>
          </a:prstGeom>
        </p:spPr>
      </p:pic>
      <p:sp>
        <p:nvSpPr>
          <p:cNvPr id="13" name="Content Placeholder 2">
            <a:extLst>
              <a:ext uri="{FF2B5EF4-FFF2-40B4-BE49-F238E27FC236}">
                <a16:creationId xmlns:a16="http://schemas.microsoft.com/office/drawing/2014/main" id="{3A26ADE5-3591-E546-B9BB-F81C610AF88B}"/>
              </a:ext>
            </a:extLst>
          </p:cNvPr>
          <p:cNvSpPr>
            <a:spLocks noGrp="1"/>
          </p:cNvSpPr>
          <p:nvPr>
            <p:ph idx="1"/>
          </p:nvPr>
        </p:nvSpPr>
        <p:spPr>
          <a:xfrm>
            <a:off x="4000499" y="288630"/>
            <a:ext cx="6286501" cy="5563530"/>
          </a:xfrm>
          <a:prstGeom prst="rect">
            <a:avLst/>
          </a:prstGeom>
        </p:spPr>
        <p:txBody>
          <a:bodyPr/>
          <a:lstStyle>
            <a:lvl1pPr>
              <a:defRPr b="1">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84188">
              <a:buFont typeface="Courier New" panose="02070309020205020404" pitchFamily="49" charset="0"/>
              <a:buChar char="o"/>
              <a:tabLst/>
              <a:defRPr>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buFont typeface="Wingdings" pitchFamily="2" charset="2"/>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buFont typeface="Calibri" panose="020F0502020204030204" pitchFamily="34" charset="0"/>
              <a:buChar char="◦"/>
              <a:tabLst/>
              <a:defRPr>
                <a:solidFill>
                  <a:schemeClr val="tx2"/>
                </a:solidFill>
                <a:latin typeface="Lato" panose="020F0502020204030203" pitchFamily="34" charset="0"/>
                <a:ea typeface="Lato" panose="020F0502020204030203" pitchFamily="34" charset="0"/>
                <a:cs typeface="Lato" panose="020F0502020204030203" pitchFamily="34" charset="0"/>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itle 1">
            <a:extLst>
              <a:ext uri="{FF2B5EF4-FFF2-40B4-BE49-F238E27FC236}">
                <a16:creationId xmlns:a16="http://schemas.microsoft.com/office/drawing/2014/main" id="{FA1EF2BC-A902-904B-AC3C-F4FD0BA78C01}"/>
              </a:ext>
            </a:extLst>
          </p:cNvPr>
          <p:cNvSpPr>
            <a:spLocks noGrp="1"/>
          </p:cNvSpPr>
          <p:nvPr>
            <p:ph type="title"/>
          </p:nvPr>
        </p:nvSpPr>
        <p:spPr>
          <a:xfrm>
            <a:off x="223603" y="1824688"/>
            <a:ext cx="3119204" cy="3197017"/>
          </a:xfrm>
          <a:prstGeom prst="rect">
            <a:avLst/>
          </a:prstGeom>
        </p:spPr>
        <p:txBody>
          <a:bodyPr anchor="ctr"/>
          <a:lstStyle>
            <a:lvl1pPr marL="0" indent="0" algn="ctr">
              <a:buFont typeface="+mj-lt"/>
              <a:buNone/>
              <a:defRPr sz="4000" b="1">
                <a:solidFill>
                  <a:schemeClr val="bg1"/>
                </a:solidFill>
                <a:latin typeface="Lato Heavy" panose="020F0502020204030203" pitchFamily="34" charset="0"/>
                <a:ea typeface="Lato Heavy" panose="020F0502020204030203" pitchFamily="34" charset="0"/>
                <a:cs typeface="Lato Heavy" panose="020F0502020204030203" pitchFamily="34" charset="0"/>
              </a:defRPr>
            </a:lvl1pPr>
          </a:lstStyle>
          <a:p>
            <a:r>
              <a:rPr lang="en-US" dirty="0"/>
              <a:t>Click to edit Master title style</a:t>
            </a:r>
          </a:p>
        </p:txBody>
      </p:sp>
    </p:spTree>
    <p:extLst>
      <p:ext uri="{BB962C8B-B14F-4D97-AF65-F5344CB8AC3E}">
        <p14:creationId xmlns:p14="http://schemas.microsoft.com/office/powerpoint/2010/main" val="1255993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559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04A7-3762-484E-89EF-E19CA59195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5" name="Rectangle 4">
            <a:extLst>
              <a:ext uri="{FF2B5EF4-FFF2-40B4-BE49-F238E27FC236}">
                <a16:creationId xmlns:a16="http://schemas.microsoft.com/office/drawing/2014/main" id="{171B6F48-6ED0-F041-9419-59550A2DFFBE}"/>
              </a:ext>
            </a:extLst>
          </p:cNvPr>
          <p:cNvSpPr/>
          <p:nvPr userDrawn="1"/>
        </p:nvSpPr>
        <p:spPr>
          <a:xfrm>
            <a:off x="-38660" y="0"/>
            <a:ext cx="1223066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7146E32-53C6-0E48-83F9-1B2D49413322}"/>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8660" y="1"/>
            <a:ext cx="12230660" cy="6857999"/>
          </a:xfrm>
          <a:prstGeom prst="rect">
            <a:avLst/>
          </a:prstGeom>
        </p:spPr>
      </p:pic>
      <p:pic>
        <p:nvPicPr>
          <p:cNvPr id="7" name="Picture 6" descr="A close up of a logo&#10;&#10;Description automatically generated">
            <a:extLst>
              <a:ext uri="{FF2B5EF4-FFF2-40B4-BE49-F238E27FC236}">
                <a16:creationId xmlns:a16="http://schemas.microsoft.com/office/drawing/2014/main" id="{D9C1AA2E-CA48-914C-9B79-B8C7055F8C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611023" y="577954"/>
            <a:ext cx="2131375" cy="2131375"/>
          </a:xfrm>
          <a:prstGeom prst="rect">
            <a:avLst/>
          </a:prstGeom>
        </p:spPr>
      </p:pic>
      <p:pic>
        <p:nvPicPr>
          <p:cNvPr id="8" name="Picture 7">
            <a:extLst>
              <a:ext uri="{FF2B5EF4-FFF2-40B4-BE49-F238E27FC236}">
                <a16:creationId xmlns:a16="http://schemas.microsoft.com/office/drawing/2014/main" id="{0E3733E6-E5CE-9149-8E78-03BCB6AE6EC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6670" y="356450"/>
            <a:ext cx="2574381" cy="2574381"/>
          </a:xfrm>
          <a:prstGeom prst="rect">
            <a:avLst/>
          </a:prstGeom>
        </p:spPr>
      </p:pic>
      <p:sp>
        <p:nvSpPr>
          <p:cNvPr id="9" name="TextBox 8">
            <a:extLst>
              <a:ext uri="{FF2B5EF4-FFF2-40B4-BE49-F238E27FC236}">
                <a16:creationId xmlns:a16="http://schemas.microsoft.com/office/drawing/2014/main" id="{BE4DF24E-6A01-9045-A9F0-E31562EB00C3}"/>
              </a:ext>
            </a:extLst>
          </p:cNvPr>
          <p:cNvSpPr txBox="1"/>
          <p:nvPr userDrawn="1"/>
        </p:nvSpPr>
        <p:spPr>
          <a:xfrm>
            <a:off x="1712720" y="2823937"/>
            <a:ext cx="8727900" cy="369332"/>
          </a:xfrm>
          <a:prstGeom prst="rect">
            <a:avLst/>
          </a:prstGeom>
          <a:noFill/>
        </p:spPr>
        <p:txBody>
          <a:bodyPr wrap="square" rtlCol="0">
            <a:spAutoFit/>
          </a:bodyPr>
          <a:lstStyle/>
          <a:p>
            <a:pPr algn="ctr"/>
            <a:r>
              <a:rPr lang="en-US" b="1" i="1" dirty="0">
                <a:solidFill>
                  <a:schemeClr val="bg1"/>
                </a:solidFill>
                <a:latin typeface="Lato" panose="020F0502020204030203" pitchFamily="34" charset="0"/>
                <a:ea typeface="Lato" panose="020F0502020204030203" pitchFamily="34" charset="0"/>
                <a:cs typeface="Lato" panose="020F0502020204030203" pitchFamily="34" charset="0"/>
              </a:rPr>
              <a:t>Putting Tribal Sovereignty in Food Sovereignty</a:t>
            </a:r>
          </a:p>
        </p:txBody>
      </p:sp>
      <p:sp>
        <p:nvSpPr>
          <p:cNvPr id="10" name="Rectangle 9">
            <a:extLst>
              <a:ext uri="{FF2B5EF4-FFF2-40B4-BE49-F238E27FC236}">
                <a16:creationId xmlns:a16="http://schemas.microsoft.com/office/drawing/2014/main" id="{4F355BD4-0B26-1149-AD4D-B871A86287C2}"/>
              </a:ext>
            </a:extLst>
          </p:cNvPr>
          <p:cNvSpPr/>
          <p:nvPr userDrawn="1"/>
        </p:nvSpPr>
        <p:spPr>
          <a:xfrm>
            <a:off x="705026" y="3414071"/>
            <a:ext cx="1074328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Indigenous Food and Agriculture Initiative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University of Arkansas </a:t>
            </a: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Fayetteville, AR</a:t>
            </a:r>
            <a:r>
              <a:rPr kumimoji="0" lang="en-US" sz="2400" b="0"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For more information and resources, visit our food safety site at </a:t>
            </a:r>
            <a:r>
              <a:rPr lang="en-US" sz="2400" b="1" dirty="0" err="1">
                <a:solidFill>
                  <a:schemeClr val="bg1"/>
                </a:solidFill>
                <a:latin typeface="Lato" panose="020F0502020204030203" pitchFamily="34" charset="0"/>
                <a:ea typeface="Lato" panose="020F0502020204030203" pitchFamily="34" charset="0"/>
                <a:cs typeface="Lato" panose="020F0502020204030203" pitchFamily="34" charset="0"/>
              </a:rPr>
              <a:t>www.nativefoodsafety.org</a:t>
            </a:r>
            <a:endParaRPr kumimoji="0" lang="en-US" sz="2400" b="1" i="0" u="none" strike="noStrike" kern="1200" cap="none" spc="0" normalizeH="0" baseline="0" noProof="0" dirty="0">
              <a:ln>
                <a:noFill/>
              </a:ln>
              <a:solidFill>
                <a:schemeClr val="bg1"/>
              </a:solidFill>
              <a:effectLst/>
              <a:uLnTx/>
              <a:uFillTx/>
              <a:latin typeface="Lato" panose="020F0502020204030203" pitchFamily="34" charset="0"/>
              <a:ea typeface="Lato" panose="020F0502020204030203" pitchFamily="34" charset="0"/>
              <a:cs typeface="Lato" panose="020F0502020204030203" pitchFamily="34" charset="0"/>
            </a:endParaRPr>
          </a:p>
        </p:txBody>
      </p:sp>
      <p:grpSp>
        <p:nvGrpSpPr>
          <p:cNvPr id="11" name="Group 10">
            <a:extLst>
              <a:ext uri="{FF2B5EF4-FFF2-40B4-BE49-F238E27FC236}">
                <a16:creationId xmlns:a16="http://schemas.microsoft.com/office/drawing/2014/main" id="{BC980A82-96E8-C744-AD23-C6E4F628DAEA}"/>
              </a:ext>
            </a:extLst>
          </p:cNvPr>
          <p:cNvGrpSpPr/>
          <p:nvPr userDrawn="1"/>
        </p:nvGrpSpPr>
        <p:grpSpPr>
          <a:xfrm>
            <a:off x="604886" y="6123400"/>
            <a:ext cx="11345264" cy="520326"/>
            <a:chOff x="445859" y="6119055"/>
            <a:chExt cx="11345264" cy="520326"/>
          </a:xfrm>
        </p:grpSpPr>
        <p:pic>
          <p:nvPicPr>
            <p:cNvPr id="12" name="Picture 11">
              <a:extLst>
                <a:ext uri="{FF2B5EF4-FFF2-40B4-BE49-F238E27FC236}">
                  <a16:creationId xmlns:a16="http://schemas.microsoft.com/office/drawing/2014/main" id="{303593D4-DAA1-4140-899F-803DBF8A97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7737" y="6123400"/>
              <a:ext cx="515981" cy="515981"/>
            </a:xfrm>
            <a:prstGeom prst="rect">
              <a:avLst/>
            </a:prstGeom>
          </p:spPr>
        </p:pic>
        <p:pic>
          <p:nvPicPr>
            <p:cNvPr id="13" name="Picture 12">
              <a:extLst>
                <a:ext uri="{FF2B5EF4-FFF2-40B4-BE49-F238E27FC236}">
                  <a16:creationId xmlns:a16="http://schemas.microsoft.com/office/drawing/2014/main" id="{F353AF9A-C1E5-CC47-A8DA-F18CFE426D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78885" y="6122584"/>
              <a:ext cx="515981" cy="515981"/>
            </a:xfrm>
            <a:prstGeom prst="rect">
              <a:avLst/>
            </a:prstGeom>
          </p:spPr>
        </p:pic>
        <p:sp>
          <p:nvSpPr>
            <p:cNvPr id="14" name="TextBox 13">
              <a:extLst>
                <a:ext uri="{FF2B5EF4-FFF2-40B4-BE49-F238E27FC236}">
                  <a16:creationId xmlns:a16="http://schemas.microsoft.com/office/drawing/2014/main" id="{47B3B543-B266-8341-A256-4AAF54812C53}"/>
                </a:ext>
              </a:extLst>
            </p:cNvPr>
            <p:cNvSpPr txBox="1"/>
            <p:nvPr/>
          </p:nvSpPr>
          <p:spPr>
            <a:xfrm>
              <a:off x="4613093" y="6193556"/>
              <a:ext cx="1358491" cy="338554"/>
            </a:xfrm>
            <a:prstGeom prst="rect">
              <a:avLst/>
            </a:prstGeom>
            <a:noFill/>
          </p:spPr>
          <p:txBody>
            <a:bodyPr wrap="square" rtlCol="0">
              <a:spAutoFit/>
            </a:bodyPr>
            <a:lstStyle/>
            <a:p>
              <a:r>
                <a:rPr lang="en-US" sz="1600" b="1" i="1" dirty="0">
                  <a:solidFill>
                    <a:schemeClr val="bg1"/>
                  </a:solidFill>
                  <a:latin typeface="Lato" panose="020F0502020204030203" pitchFamily="34" charset="0"/>
                  <a:ea typeface="Lato" panose="020F0502020204030203" pitchFamily="34" charset="0"/>
                  <a:cs typeface="Lato" panose="020F0502020204030203" pitchFamily="34" charset="0"/>
                </a:rPr>
                <a:t>@IFAIUark</a:t>
              </a:r>
            </a:p>
          </p:txBody>
        </p:sp>
        <p:sp>
          <p:nvSpPr>
            <p:cNvPr id="15" name="TextBox 14">
              <a:extLst>
                <a:ext uri="{FF2B5EF4-FFF2-40B4-BE49-F238E27FC236}">
                  <a16:creationId xmlns:a16="http://schemas.microsoft.com/office/drawing/2014/main" id="{4EDD0D2D-78B4-FE4B-94D0-B598DD567F1A}"/>
                </a:ext>
              </a:extLst>
            </p:cNvPr>
            <p:cNvSpPr txBox="1"/>
            <p:nvPr/>
          </p:nvSpPr>
          <p:spPr>
            <a:xfrm>
              <a:off x="6508614" y="6193556"/>
              <a:ext cx="2696321" cy="338554"/>
            </a:xfrm>
            <a:prstGeom prst="rect">
              <a:avLst/>
            </a:prstGeom>
            <a:noFill/>
          </p:spPr>
          <p:txBody>
            <a:bodyPr wrap="square" rtlCol="0">
              <a:spAutoFit/>
            </a:bodyPr>
            <a:lstStyle/>
            <a:p>
              <a:r>
                <a:rPr lang="en-US" sz="1600" b="1" i="1" dirty="0">
                  <a:solidFill>
                    <a:schemeClr val="bg1"/>
                  </a:solidFill>
                  <a:latin typeface="Lato" panose="020F0502020204030203" pitchFamily="34" charset="0"/>
                  <a:ea typeface="Lato" panose="020F0502020204030203" pitchFamily="34" charset="0"/>
                  <a:cs typeface="Lato" panose="020F0502020204030203" pitchFamily="34" charset="0"/>
                </a:rPr>
                <a:t>@IndigenousFoodandAg</a:t>
              </a:r>
            </a:p>
          </p:txBody>
        </p:sp>
        <p:pic>
          <p:nvPicPr>
            <p:cNvPr id="16" name="Picture 15">
              <a:extLst>
                <a:ext uri="{FF2B5EF4-FFF2-40B4-BE49-F238E27FC236}">
                  <a16:creationId xmlns:a16="http://schemas.microsoft.com/office/drawing/2014/main" id="{3DF1901D-ACCA-DE47-A16F-B9414913EE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156060" y="6120232"/>
              <a:ext cx="518333" cy="518333"/>
            </a:xfrm>
            <a:prstGeom prst="rect">
              <a:avLst/>
            </a:prstGeom>
          </p:spPr>
        </p:pic>
        <p:sp>
          <p:nvSpPr>
            <p:cNvPr id="17" name="TextBox 16">
              <a:extLst>
                <a:ext uri="{FF2B5EF4-FFF2-40B4-BE49-F238E27FC236}">
                  <a16:creationId xmlns:a16="http://schemas.microsoft.com/office/drawing/2014/main" id="{51C29FDF-5C7E-DA41-823C-AC35895C9667}"/>
                </a:ext>
              </a:extLst>
            </p:cNvPr>
            <p:cNvSpPr txBox="1"/>
            <p:nvPr/>
          </p:nvSpPr>
          <p:spPr>
            <a:xfrm>
              <a:off x="9688945" y="6193556"/>
              <a:ext cx="2102178" cy="338554"/>
            </a:xfrm>
            <a:prstGeom prst="rect">
              <a:avLst/>
            </a:prstGeom>
            <a:noFill/>
          </p:spPr>
          <p:txBody>
            <a:bodyPr wrap="square" rtlCol="0">
              <a:spAutoFit/>
            </a:bodyPr>
            <a:lstStyle/>
            <a:p>
              <a:r>
                <a:rPr lang="en-US" sz="1600" b="1" i="1" dirty="0">
                  <a:solidFill>
                    <a:schemeClr val="bg1"/>
                  </a:solidFill>
                  <a:latin typeface="Lato" panose="020F0502020204030203" pitchFamily="34" charset="0"/>
                  <a:ea typeface="Lato" panose="020F0502020204030203" pitchFamily="34" charset="0"/>
                  <a:cs typeface="Lato" panose="020F0502020204030203" pitchFamily="34" charset="0"/>
                </a:rPr>
                <a:t>@foodsovereignty</a:t>
              </a:r>
            </a:p>
          </p:txBody>
        </p:sp>
        <p:sp>
          <p:nvSpPr>
            <p:cNvPr id="18" name="Oval 17">
              <a:extLst>
                <a:ext uri="{FF2B5EF4-FFF2-40B4-BE49-F238E27FC236}">
                  <a16:creationId xmlns:a16="http://schemas.microsoft.com/office/drawing/2014/main" id="{3A437E18-7201-3C48-9013-373DD621D5C0}"/>
                </a:ext>
              </a:extLst>
            </p:cNvPr>
            <p:cNvSpPr/>
            <p:nvPr/>
          </p:nvSpPr>
          <p:spPr>
            <a:xfrm>
              <a:off x="445859" y="6119055"/>
              <a:ext cx="518333" cy="51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0BB8715-84F3-E848-A1AA-CF3752D8F4A6}"/>
                </a:ext>
              </a:extLst>
            </p:cNvPr>
            <p:cNvSpPr txBox="1"/>
            <p:nvPr/>
          </p:nvSpPr>
          <p:spPr>
            <a:xfrm>
              <a:off x="445859" y="6255110"/>
              <a:ext cx="1358491" cy="246221"/>
            </a:xfrm>
            <a:prstGeom prst="rect">
              <a:avLst/>
            </a:prstGeom>
            <a:noFill/>
          </p:spPr>
          <p:txBody>
            <a:bodyPr wrap="square" rtlCol="0">
              <a:spAutoFit/>
            </a:bodyPr>
            <a:lstStyle/>
            <a:p>
              <a:r>
                <a:rPr lang="en-US" sz="1000" b="1" i="1">
                  <a:solidFill>
                    <a:schemeClr val="bg1"/>
                  </a:solidFill>
                </a:rPr>
                <a:t>WWW</a:t>
              </a:r>
            </a:p>
          </p:txBody>
        </p:sp>
        <p:sp>
          <p:nvSpPr>
            <p:cNvPr id="20" name="TextBox 19">
              <a:extLst>
                <a:ext uri="{FF2B5EF4-FFF2-40B4-BE49-F238E27FC236}">
                  <a16:creationId xmlns:a16="http://schemas.microsoft.com/office/drawing/2014/main" id="{5D1D5AF2-35CB-1642-AE96-DB7E41FFB6F0}"/>
                </a:ext>
              </a:extLst>
            </p:cNvPr>
            <p:cNvSpPr txBox="1"/>
            <p:nvPr/>
          </p:nvSpPr>
          <p:spPr>
            <a:xfrm>
              <a:off x="967236" y="6210906"/>
              <a:ext cx="3585610" cy="338554"/>
            </a:xfrm>
            <a:prstGeom prst="rect">
              <a:avLst/>
            </a:prstGeom>
            <a:noFill/>
          </p:spPr>
          <p:txBody>
            <a:bodyPr wrap="square" rtlCol="0">
              <a:spAutoFit/>
            </a:bodyPr>
            <a:lstStyle/>
            <a:p>
              <a:r>
                <a:rPr lang="en-US" sz="1600" b="1" i="1" dirty="0" err="1">
                  <a:solidFill>
                    <a:schemeClr val="bg1"/>
                  </a:solidFill>
                  <a:latin typeface="Lato" panose="020F0502020204030203" pitchFamily="34" charset="0"/>
                  <a:ea typeface="Lato" panose="020F0502020204030203" pitchFamily="34" charset="0"/>
                  <a:cs typeface="Lato" panose="020F0502020204030203" pitchFamily="34" charset="0"/>
                </a:rPr>
                <a:t>www.indigenousfoodandag.com</a:t>
              </a:r>
              <a:endParaRPr lang="en-US" sz="1600" b="1"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Tree>
    <p:extLst>
      <p:ext uri="{BB962C8B-B14F-4D97-AF65-F5344CB8AC3E}">
        <p14:creationId xmlns:p14="http://schemas.microsoft.com/office/powerpoint/2010/main" val="4089481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81"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9"/>
          <p:cNvSpPr>
            <a:spLocks noGrp="1"/>
          </p:cNvSpPr>
          <p:nvPr>
            <p:ph type="ftr" sz="quarter" idx="10"/>
          </p:nvPr>
        </p:nvSpPr>
        <p:spPr/>
        <p:txBody>
          <a:bodyPr/>
          <a:lstStyle/>
          <a:p>
            <a:r>
              <a:rPr lang="en-US"/>
              <a:t>Indigenous Food and Agriculture initiative</a:t>
            </a:r>
          </a:p>
        </p:txBody>
      </p:sp>
      <p:grpSp>
        <p:nvGrpSpPr>
          <p:cNvPr id="6" name="Group 5">
            <a:extLst>
              <a:ext uri="{FF2B5EF4-FFF2-40B4-BE49-F238E27FC236}">
                <a16:creationId xmlns:a16="http://schemas.microsoft.com/office/drawing/2014/main" id="{4CD12DE4-4947-4BE8-B237-79C9FA8B4843}"/>
              </a:ext>
            </a:extLst>
          </p:cNvPr>
          <p:cNvGrpSpPr/>
          <p:nvPr userDrawn="1"/>
        </p:nvGrpSpPr>
        <p:grpSpPr>
          <a:xfrm>
            <a:off x="1629564" y="600512"/>
            <a:ext cx="9136069" cy="3115407"/>
            <a:chOff x="1527964" y="33087"/>
            <a:chExt cx="9136069" cy="3115407"/>
          </a:xfrm>
        </p:grpSpPr>
        <p:grpSp>
          <p:nvGrpSpPr>
            <p:cNvPr id="8" name="Group 7">
              <a:extLst>
                <a:ext uri="{FF2B5EF4-FFF2-40B4-BE49-F238E27FC236}">
                  <a16:creationId xmlns:a16="http://schemas.microsoft.com/office/drawing/2014/main" id="{22ADE5C1-0795-4244-88B4-D4646E72A4A7}"/>
                </a:ext>
              </a:extLst>
            </p:cNvPr>
            <p:cNvGrpSpPr/>
            <p:nvPr/>
          </p:nvGrpSpPr>
          <p:grpSpPr>
            <a:xfrm>
              <a:off x="3051372" y="33087"/>
              <a:ext cx="6089253" cy="2695436"/>
              <a:chOff x="314464" y="148967"/>
              <a:chExt cx="6089253" cy="2695436"/>
            </a:xfrm>
          </p:grpSpPr>
          <p:pic>
            <p:nvPicPr>
              <p:cNvPr id="11" name="Picture 10" descr="A close up of a logo&#10;&#10;Description automatically generated">
                <a:extLst>
                  <a:ext uri="{FF2B5EF4-FFF2-40B4-BE49-F238E27FC236}">
                    <a16:creationId xmlns:a16="http://schemas.microsoft.com/office/drawing/2014/main" id="{6B400D01-7922-486E-92C8-C7571614BBE8}"/>
                  </a:ext>
                </a:extLst>
              </p:cNvPr>
              <p:cNvPicPr>
                <a:picLocks noChangeAspect="1"/>
              </p:cNvPicPr>
              <p:nvPr/>
            </p:nvPicPr>
            <p:blipFill>
              <a:blip r:embed="rId2"/>
              <a:stretch>
                <a:fillRect/>
              </a:stretch>
            </p:blipFill>
            <p:spPr>
              <a:xfrm>
                <a:off x="314464" y="148967"/>
                <a:ext cx="2695436" cy="2695436"/>
              </a:xfrm>
              <a:prstGeom prst="rect">
                <a:avLst/>
              </a:prstGeom>
            </p:spPr>
          </p:pic>
          <p:pic>
            <p:nvPicPr>
              <p:cNvPr id="12" name="Picture 11" descr="A close up of a sign&#10;&#10;Description automatically generated">
                <a:extLst>
                  <a:ext uri="{FF2B5EF4-FFF2-40B4-BE49-F238E27FC236}">
                    <a16:creationId xmlns:a16="http://schemas.microsoft.com/office/drawing/2014/main" id="{4353BB17-D638-458C-8CC3-3422C9F03B8E}"/>
                  </a:ext>
                </a:extLst>
              </p:cNvPr>
              <p:cNvPicPr>
                <a:picLocks noChangeAspect="1"/>
              </p:cNvPicPr>
              <p:nvPr/>
            </p:nvPicPr>
            <p:blipFill>
              <a:blip r:embed="rId3"/>
              <a:stretch>
                <a:fillRect/>
              </a:stretch>
            </p:blipFill>
            <p:spPr>
              <a:xfrm>
                <a:off x="3009900" y="230612"/>
                <a:ext cx="3393817" cy="2579915"/>
              </a:xfrm>
              <a:prstGeom prst="rect">
                <a:avLst/>
              </a:prstGeom>
            </p:spPr>
          </p:pic>
        </p:grpSp>
        <p:sp>
          <p:nvSpPr>
            <p:cNvPr id="9" name="TextBox 8">
              <a:extLst>
                <a:ext uri="{FF2B5EF4-FFF2-40B4-BE49-F238E27FC236}">
                  <a16:creationId xmlns:a16="http://schemas.microsoft.com/office/drawing/2014/main" id="{B42E0F05-D16A-497A-A241-8AE5BE407540}"/>
                </a:ext>
              </a:extLst>
            </p:cNvPr>
            <p:cNvSpPr txBox="1"/>
            <p:nvPr/>
          </p:nvSpPr>
          <p:spPr>
            <a:xfrm>
              <a:off x="1527964" y="2779162"/>
              <a:ext cx="9136069" cy="369332"/>
            </a:xfrm>
            <a:prstGeom prst="rect">
              <a:avLst/>
            </a:prstGeom>
            <a:noFill/>
          </p:spPr>
          <p:txBody>
            <a:bodyPr wrap="square" rtlCol="0">
              <a:spAutoFit/>
            </a:bodyPr>
            <a:lstStyle/>
            <a:p>
              <a:pPr algn="ctr"/>
              <a:r>
                <a:rPr lang="en-US" b="1" i="1">
                  <a:latin typeface="Lato" panose="020F0502020204030203" pitchFamily="34" charset="0"/>
                  <a:ea typeface="Lato" panose="020F0502020204030203" pitchFamily="34" charset="0"/>
                  <a:cs typeface="Lato" panose="020F0502020204030203" pitchFamily="34" charset="0"/>
                </a:rPr>
                <a:t>Empowering Indian Country through economic development and greater food access</a:t>
              </a:r>
            </a:p>
          </p:txBody>
        </p:sp>
      </p:grpSp>
      <p:sp>
        <p:nvSpPr>
          <p:cNvPr id="4" name="Title 3">
            <a:extLst>
              <a:ext uri="{FF2B5EF4-FFF2-40B4-BE49-F238E27FC236}">
                <a16:creationId xmlns:a16="http://schemas.microsoft.com/office/drawing/2014/main" id="{91B944FF-6BA1-40AB-8017-29CB8FD68EAC}"/>
              </a:ext>
            </a:extLst>
          </p:cNvPr>
          <p:cNvSpPr>
            <a:spLocks noGrp="1"/>
          </p:cNvSpPr>
          <p:nvPr>
            <p:ph type="title"/>
          </p:nvPr>
        </p:nvSpPr>
        <p:spPr>
          <a:xfrm>
            <a:off x="939798" y="3975607"/>
            <a:ext cx="10515600" cy="1325563"/>
          </a:xfrm>
        </p:spPr>
        <p:txBody>
          <a:bodyPr/>
          <a:lstStyle>
            <a:lvl1pPr algn="ctr">
              <a:defRPr sz="4400" b="1">
                <a:solidFill>
                  <a:schemeClr val="tx2"/>
                </a:solidFill>
                <a:latin typeface="Helvetica" panose="020B0604020202020204" pitchFamily="34" charset="0"/>
                <a:ea typeface="Lato" panose="020F0502020204030203" pitchFamily="34" charset="0"/>
                <a:cs typeface="Helvetica"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29848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AE33DAE-3A97-4A27-925F-BB367F36D592}"/>
              </a:ext>
            </a:extLst>
          </p:cNvPr>
          <p:cNvSpPr/>
          <p:nvPr userDrawn="1"/>
        </p:nvSpPr>
        <p:spPr>
          <a:xfrm>
            <a:off x="-1" y="0"/>
            <a:ext cx="12249991" cy="6866508"/>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8871765-CEB3-4510-B617-0113276D22B2}"/>
              </a:ext>
            </a:extLst>
          </p:cNvPr>
          <p:cNvPicPr>
            <a:picLocks noChangeAspect="1"/>
          </p:cNvPicPr>
          <p:nvPr userDrawn="1"/>
        </p:nvPicPr>
        <p:blipFill rotWithShape="1">
          <a:blip r:embed="rId2">
            <a:alphaModFix amt="10000"/>
          </a:blip>
          <a:srcRect l="2408" t="24128" r="9175" b="1281"/>
          <a:stretch/>
        </p:blipFill>
        <p:spPr>
          <a:xfrm>
            <a:off x="0" y="0"/>
            <a:ext cx="12192000" cy="6856896"/>
          </a:xfrm>
          <a:prstGeom prst="rect">
            <a:avLst/>
          </a:prstGeom>
        </p:spPr>
      </p:pic>
      <p:sp>
        <p:nvSpPr>
          <p:cNvPr id="9" name="Title 8">
            <a:extLst>
              <a:ext uri="{FF2B5EF4-FFF2-40B4-BE49-F238E27FC236}">
                <a16:creationId xmlns:a16="http://schemas.microsoft.com/office/drawing/2014/main" id="{0B667077-E25C-4389-A9F9-A9F55E2D3266}"/>
              </a:ext>
            </a:extLst>
          </p:cNvPr>
          <p:cNvSpPr>
            <a:spLocks noGrp="1"/>
          </p:cNvSpPr>
          <p:nvPr>
            <p:ph type="title"/>
          </p:nvPr>
        </p:nvSpPr>
        <p:spPr>
          <a:xfrm>
            <a:off x="834977" y="3620"/>
            <a:ext cx="10515600" cy="1325563"/>
          </a:xfrm>
        </p:spPr>
        <p:txBody>
          <a:bodyPr/>
          <a:lstStyle>
            <a:lvl1pPr algn="ctr">
              <a:defRPr sz="4000" b="1">
                <a:solidFill>
                  <a:schemeClr val="bg1"/>
                </a:solidFill>
                <a:latin typeface="Helvetica" panose="020B0604020202020204" pitchFamily="34" charset="0"/>
                <a:ea typeface="Lato" panose="020F0502020204030203" pitchFamily="34" charset="0"/>
                <a:cs typeface="Helvetica" panose="020B0604020202020204" pitchFamily="34" charset="0"/>
              </a:defRPr>
            </a:lvl1pPr>
          </a:lstStyle>
          <a:p>
            <a:r>
              <a:rPr lang="en-US"/>
              <a:t>Click to edit Master title style</a:t>
            </a:r>
          </a:p>
        </p:txBody>
      </p:sp>
      <p:pic>
        <p:nvPicPr>
          <p:cNvPr id="11" name="Picture 10">
            <a:extLst>
              <a:ext uri="{FF2B5EF4-FFF2-40B4-BE49-F238E27FC236}">
                <a16:creationId xmlns:a16="http://schemas.microsoft.com/office/drawing/2014/main" id="{67B84996-22A8-44CF-82E6-CC6050E888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47093" y="5700321"/>
            <a:ext cx="1082582" cy="1082582"/>
          </a:xfrm>
          <a:prstGeom prst="rect">
            <a:avLst/>
          </a:prstGeom>
        </p:spPr>
      </p:pic>
      <p:sp>
        <p:nvSpPr>
          <p:cNvPr id="13" name="Parallelogram 12">
            <a:extLst>
              <a:ext uri="{FF2B5EF4-FFF2-40B4-BE49-F238E27FC236}">
                <a16:creationId xmlns:a16="http://schemas.microsoft.com/office/drawing/2014/main" id="{DB9C4A43-3869-4CC3-AA2C-020C9A78D053}"/>
              </a:ext>
            </a:extLst>
          </p:cNvPr>
          <p:cNvSpPr/>
          <p:nvPr userDrawn="1"/>
        </p:nvSpPr>
        <p:spPr>
          <a:xfrm>
            <a:off x="-2936419" y="1309913"/>
            <a:ext cx="9964956" cy="723996"/>
          </a:xfrm>
          <a:prstGeom prst="parallelogram">
            <a:avLst>
              <a:gd name="adj" fmla="val 0"/>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Parallelogram 14">
            <a:extLst>
              <a:ext uri="{FF2B5EF4-FFF2-40B4-BE49-F238E27FC236}">
                <a16:creationId xmlns:a16="http://schemas.microsoft.com/office/drawing/2014/main" id="{39FDD9A0-4C8D-4BA8-A2BC-92AE71BA058B}"/>
              </a:ext>
            </a:extLst>
          </p:cNvPr>
          <p:cNvSpPr/>
          <p:nvPr userDrawn="1"/>
        </p:nvSpPr>
        <p:spPr>
          <a:xfrm>
            <a:off x="-2936419" y="2284203"/>
            <a:ext cx="9964956" cy="723996"/>
          </a:xfrm>
          <a:prstGeom prst="parallelogram">
            <a:avLst>
              <a:gd name="adj" fmla="val 0"/>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a:extLst>
              <a:ext uri="{FF2B5EF4-FFF2-40B4-BE49-F238E27FC236}">
                <a16:creationId xmlns:a16="http://schemas.microsoft.com/office/drawing/2014/main" id="{ED4AA95B-791A-42B3-AF1C-5DFC2878C61C}"/>
              </a:ext>
            </a:extLst>
          </p:cNvPr>
          <p:cNvSpPr/>
          <p:nvPr userDrawn="1"/>
        </p:nvSpPr>
        <p:spPr>
          <a:xfrm>
            <a:off x="-2936419" y="3270094"/>
            <a:ext cx="9964956" cy="723996"/>
          </a:xfrm>
          <a:prstGeom prst="parallelogram">
            <a:avLst>
              <a:gd name="adj"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19" name="Parallelogram 18">
            <a:extLst>
              <a:ext uri="{FF2B5EF4-FFF2-40B4-BE49-F238E27FC236}">
                <a16:creationId xmlns:a16="http://schemas.microsoft.com/office/drawing/2014/main" id="{89B20464-DD4F-4D00-9452-0AF4A38F6582}"/>
              </a:ext>
            </a:extLst>
          </p:cNvPr>
          <p:cNvSpPr/>
          <p:nvPr userDrawn="1"/>
        </p:nvSpPr>
        <p:spPr>
          <a:xfrm>
            <a:off x="-2936419" y="4285349"/>
            <a:ext cx="9964956" cy="723996"/>
          </a:xfrm>
          <a:prstGeom prst="parallelogram">
            <a:avLst>
              <a:gd name="adj"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A5E1686A-38C1-4EE2-A177-BF2D83C5F055}"/>
              </a:ext>
            </a:extLst>
          </p:cNvPr>
          <p:cNvSpPr/>
          <p:nvPr userDrawn="1"/>
        </p:nvSpPr>
        <p:spPr>
          <a:xfrm>
            <a:off x="-2936419" y="5241876"/>
            <a:ext cx="9964956" cy="723996"/>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Helvetica" panose="020B0604020202020204" pitchFamily="34" charset="0"/>
              <a:cs typeface="Helvetica" panose="020B0604020202020204" pitchFamily="34" charset="0"/>
            </a:endParaRPr>
          </a:p>
        </p:txBody>
      </p:sp>
      <p:sp>
        <p:nvSpPr>
          <p:cNvPr id="23" name="Text Placeholder 22">
            <a:extLst>
              <a:ext uri="{FF2B5EF4-FFF2-40B4-BE49-F238E27FC236}">
                <a16:creationId xmlns:a16="http://schemas.microsoft.com/office/drawing/2014/main" id="{DC7332B2-01F7-42BD-B21B-4784AD63D920}"/>
              </a:ext>
            </a:extLst>
          </p:cNvPr>
          <p:cNvSpPr>
            <a:spLocks noGrp="1"/>
          </p:cNvSpPr>
          <p:nvPr>
            <p:ph type="body" sz="quarter" idx="10"/>
          </p:nvPr>
        </p:nvSpPr>
        <p:spPr>
          <a:xfrm>
            <a:off x="337146" y="1298312"/>
            <a:ext cx="4508611" cy="912813"/>
          </a:xfrm>
        </p:spPr>
        <p:txBody>
          <a:bodyPr/>
          <a:lstStyle>
            <a:lvl1pPr>
              <a:defRPr sz="4000" b="1">
                <a:solidFill>
                  <a:schemeClr val="tx1"/>
                </a:solidFill>
                <a:latin typeface="Helvetica" panose="020B0604020202020204" pitchFamily="34" charset="0"/>
                <a:ea typeface="Lato" panose="020F0502020204030203" pitchFamily="34" charset="0"/>
                <a:cs typeface="Helvetica" panose="020B0604020202020204" pitchFamily="34" charset="0"/>
              </a:defRPr>
            </a:lvl1pPr>
          </a:lstStyle>
          <a:p>
            <a:pPr lvl="0"/>
            <a:endParaRPr lang="en-US"/>
          </a:p>
        </p:txBody>
      </p:sp>
      <p:sp>
        <p:nvSpPr>
          <p:cNvPr id="26" name="Text Placeholder 22">
            <a:extLst>
              <a:ext uri="{FF2B5EF4-FFF2-40B4-BE49-F238E27FC236}">
                <a16:creationId xmlns:a16="http://schemas.microsoft.com/office/drawing/2014/main" id="{23A2F3D5-F123-4F58-9DC7-DF881A6ECA5E}"/>
              </a:ext>
            </a:extLst>
          </p:cNvPr>
          <p:cNvSpPr>
            <a:spLocks noGrp="1"/>
          </p:cNvSpPr>
          <p:nvPr>
            <p:ph type="body" sz="quarter" idx="11"/>
          </p:nvPr>
        </p:nvSpPr>
        <p:spPr>
          <a:xfrm>
            <a:off x="318977" y="2284203"/>
            <a:ext cx="4508611" cy="912813"/>
          </a:xfrm>
        </p:spPr>
        <p:txBody>
          <a:bodyPr/>
          <a:lstStyle>
            <a:lvl1pPr>
              <a:defRPr sz="4000" b="1">
                <a:solidFill>
                  <a:schemeClr val="tx1"/>
                </a:solidFill>
                <a:latin typeface="Helvetica" panose="020B0604020202020204" pitchFamily="34" charset="0"/>
                <a:ea typeface="Lato" panose="020F0502020204030203" pitchFamily="34" charset="0"/>
                <a:cs typeface="Helvetica" panose="020B0604020202020204" pitchFamily="34" charset="0"/>
              </a:defRPr>
            </a:lvl1pPr>
          </a:lstStyle>
          <a:p>
            <a:pPr lvl="0"/>
            <a:endParaRPr lang="en-US"/>
          </a:p>
        </p:txBody>
      </p:sp>
      <p:sp>
        <p:nvSpPr>
          <p:cNvPr id="33" name="Text Placeholder 22">
            <a:extLst>
              <a:ext uri="{FF2B5EF4-FFF2-40B4-BE49-F238E27FC236}">
                <a16:creationId xmlns:a16="http://schemas.microsoft.com/office/drawing/2014/main" id="{B2D2A498-DF83-4782-9F75-22E3F1A7AAFA}"/>
              </a:ext>
            </a:extLst>
          </p:cNvPr>
          <p:cNvSpPr>
            <a:spLocks noGrp="1"/>
          </p:cNvSpPr>
          <p:nvPr>
            <p:ph type="body" sz="quarter" idx="12"/>
          </p:nvPr>
        </p:nvSpPr>
        <p:spPr>
          <a:xfrm>
            <a:off x="265621" y="3281558"/>
            <a:ext cx="4508611" cy="912813"/>
          </a:xfrm>
        </p:spPr>
        <p:txBody>
          <a:bodyPr/>
          <a:lstStyle>
            <a:lvl1pPr>
              <a:defRPr sz="4000" b="1">
                <a:solidFill>
                  <a:schemeClr val="tx1"/>
                </a:solidFill>
                <a:latin typeface="Helvetica" panose="020B0604020202020204" pitchFamily="34" charset="0"/>
                <a:ea typeface="Lato" panose="020F0502020204030203" pitchFamily="34" charset="0"/>
                <a:cs typeface="Helvetica" panose="020B0604020202020204" pitchFamily="34" charset="0"/>
              </a:defRPr>
            </a:lvl1pPr>
          </a:lstStyle>
          <a:p>
            <a:pPr lvl="0"/>
            <a:endParaRPr lang="en-US"/>
          </a:p>
        </p:txBody>
      </p:sp>
      <p:sp>
        <p:nvSpPr>
          <p:cNvPr id="34" name="Text Placeholder 22">
            <a:extLst>
              <a:ext uri="{FF2B5EF4-FFF2-40B4-BE49-F238E27FC236}">
                <a16:creationId xmlns:a16="http://schemas.microsoft.com/office/drawing/2014/main" id="{973C85F1-1854-446C-8884-3B28B62467C9}"/>
              </a:ext>
            </a:extLst>
          </p:cNvPr>
          <p:cNvSpPr>
            <a:spLocks noGrp="1"/>
          </p:cNvSpPr>
          <p:nvPr>
            <p:ph type="body" sz="quarter" idx="13"/>
          </p:nvPr>
        </p:nvSpPr>
        <p:spPr>
          <a:xfrm>
            <a:off x="265621" y="4310329"/>
            <a:ext cx="4508611" cy="912813"/>
          </a:xfrm>
        </p:spPr>
        <p:txBody>
          <a:bodyPr/>
          <a:lstStyle>
            <a:lvl1pPr>
              <a:defRPr sz="4000" b="1">
                <a:solidFill>
                  <a:schemeClr val="tx1"/>
                </a:solidFill>
                <a:latin typeface="Helvetica" panose="020B0604020202020204" pitchFamily="34" charset="0"/>
                <a:ea typeface="Lato" panose="020F0502020204030203" pitchFamily="34" charset="0"/>
                <a:cs typeface="Helvetica" panose="020B0604020202020204" pitchFamily="34" charset="0"/>
              </a:defRPr>
            </a:lvl1pPr>
          </a:lstStyle>
          <a:p>
            <a:pPr lvl="0"/>
            <a:endParaRPr lang="en-US"/>
          </a:p>
        </p:txBody>
      </p:sp>
      <p:sp>
        <p:nvSpPr>
          <p:cNvPr id="35" name="Text Placeholder 22">
            <a:extLst>
              <a:ext uri="{FF2B5EF4-FFF2-40B4-BE49-F238E27FC236}">
                <a16:creationId xmlns:a16="http://schemas.microsoft.com/office/drawing/2014/main" id="{AF8DD11C-6596-46A2-A9F7-DDB575154732}"/>
              </a:ext>
            </a:extLst>
          </p:cNvPr>
          <p:cNvSpPr>
            <a:spLocks noGrp="1"/>
          </p:cNvSpPr>
          <p:nvPr>
            <p:ph type="body" sz="quarter" idx="14"/>
          </p:nvPr>
        </p:nvSpPr>
        <p:spPr>
          <a:xfrm>
            <a:off x="318976" y="5241876"/>
            <a:ext cx="4508611" cy="912813"/>
          </a:xfrm>
        </p:spPr>
        <p:txBody>
          <a:bodyPr/>
          <a:lstStyle>
            <a:lvl1pPr>
              <a:defRPr sz="4000" b="1">
                <a:solidFill>
                  <a:schemeClr val="tx1"/>
                </a:solidFill>
                <a:latin typeface="Helvetica" panose="020B0604020202020204" pitchFamily="34" charset="0"/>
                <a:ea typeface="Lato" panose="020F0502020204030203" pitchFamily="34" charset="0"/>
                <a:cs typeface="Helvetica" panose="020B0604020202020204" pitchFamily="34" charset="0"/>
              </a:defRPr>
            </a:lvl1pPr>
          </a:lstStyle>
          <a:p>
            <a:pPr lvl="0"/>
            <a:endParaRPr lang="en-US"/>
          </a:p>
        </p:txBody>
      </p:sp>
    </p:spTree>
    <p:extLst>
      <p:ext uri="{BB962C8B-B14F-4D97-AF65-F5344CB8AC3E}">
        <p14:creationId xmlns:p14="http://schemas.microsoft.com/office/powerpoint/2010/main" val="331972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6"/>
            <a:ext cx="10058400" cy="1450757"/>
          </a:xfrm>
          <a:prstGeom prst="rect">
            <a:avLst/>
          </a:prstGeom>
        </p:spPr>
        <p:txBody>
          <a:bodyPr/>
          <a:lstStyle>
            <a:lvl1pPr>
              <a:defRPr>
                <a:solidFill>
                  <a:schemeClr val="tx2"/>
                </a:solidFill>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097279" y="1845735"/>
            <a:ext cx="10058401" cy="4023360"/>
          </a:xfrm>
          <a:prstGeom prst="rect">
            <a:avLst/>
          </a:prstGeom>
        </p:spPr>
        <p:txBody>
          <a:bodyPr/>
          <a:lstStyle>
            <a:lvl1pPr>
              <a:defRPr>
                <a:solidFill>
                  <a:srgbClr val="9C2134"/>
                </a:solidFill>
              </a:defRPr>
            </a:lvl1pPr>
            <a:lvl2pPr>
              <a:defRPr>
                <a:solidFill>
                  <a:srgbClr val="9C2134"/>
                </a:solidFill>
              </a:defRPr>
            </a:lvl2pPr>
            <a:lvl3pPr>
              <a:defRPr>
                <a:solidFill>
                  <a:srgbClr val="9C2134"/>
                </a:solidFill>
              </a:defRPr>
            </a:lvl3pPr>
            <a:lvl4pPr>
              <a:defRPr>
                <a:solidFill>
                  <a:srgbClr val="9C2134"/>
                </a:solidFill>
              </a:defRPr>
            </a:lvl4pPr>
            <a:lvl5pPr>
              <a:defRPr>
                <a:solidFill>
                  <a:srgbClr val="9C21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Indigenous Food and Agriculture initiative</a:t>
            </a:r>
          </a:p>
        </p:txBody>
      </p:sp>
    </p:spTree>
    <p:extLst>
      <p:ext uri="{BB962C8B-B14F-4D97-AF65-F5344CB8AC3E}">
        <p14:creationId xmlns:p14="http://schemas.microsoft.com/office/powerpoint/2010/main" val="182179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5"/>
            <a:ext cx="10058401" cy="4023360"/>
          </a:xfrm>
          <a:prstGeom prst="rect">
            <a:avLst/>
          </a:prstGeom>
        </p:spPr>
        <p:txBody>
          <a:bodyPr/>
          <a:lstStyle>
            <a:lvl1pPr>
              <a:defRPr>
                <a:solidFill>
                  <a:srgbClr val="9C2134"/>
                </a:solidFill>
              </a:defRPr>
            </a:lvl1pPr>
            <a:lvl2pPr>
              <a:defRPr>
                <a:solidFill>
                  <a:srgbClr val="9C2134"/>
                </a:solidFill>
              </a:defRPr>
            </a:lvl2pPr>
            <a:lvl3pPr>
              <a:defRPr>
                <a:solidFill>
                  <a:srgbClr val="9C2134"/>
                </a:solidFill>
              </a:defRPr>
            </a:lvl3pPr>
            <a:lvl4pPr>
              <a:defRPr>
                <a:solidFill>
                  <a:srgbClr val="9C2134"/>
                </a:solidFill>
              </a:defRPr>
            </a:lvl4pPr>
            <a:lvl5pPr>
              <a:defRPr>
                <a:solidFill>
                  <a:srgbClr val="9C213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Indigenous Food and Agriculture initiative</a:t>
            </a:r>
          </a:p>
        </p:txBody>
      </p:sp>
      <p:grpSp>
        <p:nvGrpSpPr>
          <p:cNvPr id="9" name="Group 8">
            <a:extLst>
              <a:ext uri="{FF2B5EF4-FFF2-40B4-BE49-F238E27FC236}">
                <a16:creationId xmlns:a16="http://schemas.microsoft.com/office/drawing/2014/main" id="{05EBE87C-8231-49E7-A25F-F894106E3C76}"/>
              </a:ext>
            </a:extLst>
          </p:cNvPr>
          <p:cNvGrpSpPr/>
          <p:nvPr userDrawn="1"/>
        </p:nvGrpSpPr>
        <p:grpSpPr>
          <a:xfrm>
            <a:off x="-871075" y="0"/>
            <a:ext cx="13934149" cy="1620519"/>
            <a:chOff x="-871077" y="-22109"/>
            <a:chExt cx="13934149" cy="1620519"/>
          </a:xfrm>
        </p:grpSpPr>
        <p:sp>
          <p:nvSpPr>
            <p:cNvPr id="10" name="Rectangle 9">
              <a:extLst>
                <a:ext uri="{FF2B5EF4-FFF2-40B4-BE49-F238E27FC236}">
                  <a16:creationId xmlns:a16="http://schemas.microsoft.com/office/drawing/2014/main" id="{14240AB3-EA86-42FD-B453-EE117D6AFB69}"/>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FB519D9-339D-40EE-A633-D120CC273A27}"/>
                </a:ext>
              </a:extLst>
            </p:cNvPr>
            <p:cNvPicPr>
              <a:picLocks noChangeAspect="1"/>
            </p:cNvPicPr>
            <p:nvPr/>
          </p:nvPicPr>
          <p:blipFill rotWithShape="1">
            <a:blip r:embed="rId2">
              <a:alphaModFix amt="20000"/>
            </a:blip>
            <a:srcRect t="5778" b="58450"/>
            <a:stretch/>
          </p:blipFill>
          <p:spPr>
            <a:xfrm>
              <a:off x="-871077" y="-22109"/>
              <a:ext cx="13934149" cy="1620519"/>
            </a:xfrm>
            <a:prstGeom prst="rect">
              <a:avLst/>
            </a:prstGeom>
          </p:spPr>
        </p:pic>
      </p:grpSp>
    </p:spTree>
    <p:extLst>
      <p:ext uri="{BB962C8B-B14F-4D97-AF65-F5344CB8AC3E}">
        <p14:creationId xmlns:p14="http://schemas.microsoft.com/office/powerpoint/2010/main" val="82290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79" y="1845735"/>
            <a:ext cx="10058401" cy="4023360"/>
          </a:xfrm>
          <a:prstGeom prst="rect">
            <a:avLst/>
          </a:prstGeom>
        </p:spPr>
        <p:txBody>
          <a:bodyPr/>
          <a:lstStyle>
            <a:lvl1pPr>
              <a:defRPr>
                <a:solidFill>
                  <a:srgbClr val="9C2134"/>
                </a:solidFill>
                <a:latin typeface="Lato" panose="020F0502020204030203" pitchFamily="34" charset="0"/>
                <a:ea typeface="Lato" panose="020F0502020204030203" pitchFamily="34" charset="0"/>
                <a:cs typeface="Lato" panose="020F0502020204030203" pitchFamily="34" charset="0"/>
              </a:defRPr>
            </a:lvl1pPr>
            <a:lvl2pPr>
              <a:defRPr>
                <a:solidFill>
                  <a:srgbClr val="9C2134"/>
                </a:solidFill>
                <a:latin typeface="Lato" panose="020F0502020204030203" pitchFamily="34" charset="0"/>
                <a:ea typeface="Lato" panose="020F0502020204030203" pitchFamily="34" charset="0"/>
                <a:cs typeface="Lato" panose="020F0502020204030203" pitchFamily="34" charset="0"/>
              </a:defRPr>
            </a:lvl2pPr>
            <a:lvl3pPr>
              <a:defRPr>
                <a:solidFill>
                  <a:srgbClr val="9C2134"/>
                </a:solidFill>
                <a:latin typeface="Lato" panose="020F0502020204030203" pitchFamily="34" charset="0"/>
                <a:ea typeface="Lato" panose="020F0502020204030203" pitchFamily="34" charset="0"/>
                <a:cs typeface="Lato" panose="020F0502020204030203" pitchFamily="34" charset="0"/>
              </a:defRPr>
            </a:lvl3pPr>
            <a:lvl4pPr>
              <a:defRPr>
                <a:solidFill>
                  <a:srgbClr val="9C2134"/>
                </a:solidFill>
                <a:latin typeface="Lato" panose="020F0502020204030203" pitchFamily="34" charset="0"/>
                <a:ea typeface="Lato" panose="020F0502020204030203" pitchFamily="34" charset="0"/>
                <a:cs typeface="Lato" panose="020F0502020204030203" pitchFamily="34" charset="0"/>
              </a:defRPr>
            </a:lvl4pPr>
            <a:lvl5pPr>
              <a:defRPr>
                <a:solidFill>
                  <a:srgbClr val="9C2134"/>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p>
            <a:r>
              <a:rPr lang="en-US"/>
              <a:t>Indigenous Food and Agriculture initiative</a:t>
            </a:r>
          </a:p>
        </p:txBody>
      </p:sp>
      <p:grpSp>
        <p:nvGrpSpPr>
          <p:cNvPr id="9" name="Group 8">
            <a:extLst>
              <a:ext uri="{FF2B5EF4-FFF2-40B4-BE49-F238E27FC236}">
                <a16:creationId xmlns:a16="http://schemas.microsoft.com/office/drawing/2014/main" id="{05EBE87C-8231-49E7-A25F-F894106E3C76}"/>
              </a:ext>
            </a:extLst>
          </p:cNvPr>
          <p:cNvGrpSpPr/>
          <p:nvPr userDrawn="1"/>
        </p:nvGrpSpPr>
        <p:grpSpPr>
          <a:xfrm>
            <a:off x="-871075" y="0"/>
            <a:ext cx="13934149" cy="1620519"/>
            <a:chOff x="-871077" y="-22109"/>
            <a:chExt cx="13934149" cy="1620519"/>
          </a:xfrm>
        </p:grpSpPr>
        <p:sp>
          <p:nvSpPr>
            <p:cNvPr id="10" name="Rectangle 9">
              <a:extLst>
                <a:ext uri="{FF2B5EF4-FFF2-40B4-BE49-F238E27FC236}">
                  <a16:creationId xmlns:a16="http://schemas.microsoft.com/office/drawing/2014/main" id="{14240AB3-EA86-42FD-B453-EE117D6AFB69}"/>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3FB519D9-339D-40EE-A633-D120CC273A27}"/>
                </a:ext>
              </a:extLst>
            </p:cNvPr>
            <p:cNvPicPr>
              <a:picLocks noChangeAspect="1"/>
            </p:cNvPicPr>
            <p:nvPr/>
          </p:nvPicPr>
          <p:blipFill rotWithShape="1">
            <a:blip r:embed="rId2">
              <a:alphaModFix amt="20000"/>
            </a:blip>
            <a:srcRect t="5778" b="58450"/>
            <a:stretch/>
          </p:blipFill>
          <p:spPr>
            <a:xfrm>
              <a:off x="-871077" y="-22109"/>
              <a:ext cx="13934149" cy="1620519"/>
            </a:xfrm>
            <a:prstGeom prst="rect">
              <a:avLst/>
            </a:prstGeom>
          </p:spPr>
        </p:pic>
      </p:grpSp>
      <p:sp>
        <p:nvSpPr>
          <p:cNvPr id="2" name="Title 1">
            <a:extLst>
              <a:ext uri="{FF2B5EF4-FFF2-40B4-BE49-F238E27FC236}">
                <a16:creationId xmlns:a16="http://schemas.microsoft.com/office/drawing/2014/main" id="{3E3C6020-039E-4E6C-B93C-FFEE95A110F2}"/>
              </a:ext>
            </a:extLst>
          </p:cNvPr>
          <p:cNvSpPr>
            <a:spLocks noGrp="1"/>
          </p:cNvSpPr>
          <p:nvPr>
            <p:ph type="title"/>
          </p:nvPr>
        </p:nvSpPr>
        <p:spPr>
          <a:xfrm>
            <a:off x="838199" y="0"/>
            <a:ext cx="10515600" cy="1325563"/>
          </a:xfrm>
        </p:spPr>
        <p:txBody>
          <a:bodyPr/>
          <a:lstStyle>
            <a:lvl1pPr>
              <a:defRPr>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Tree>
    <p:extLst>
      <p:ext uri="{BB962C8B-B14F-4D97-AF65-F5344CB8AC3E}">
        <p14:creationId xmlns:p14="http://schemas.microsoft.com/office/powerpoint/2010/main" val="2405440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endParaRPr lang="en-US">
              <a:latin typeface="Lato" panose="020F0502020204030203" pitchFamily="34" charset="0"/>
              <a:ea typeface="Lato" panose="020F0502020204030203" pitchFamily="34" charset="0"/>
              <a:cs typeface="Lato" panose="020F0502020204030203" pitchFamily="34" charset="0"/>
            </a:endParaRPr>
          </a:p>
        </p:txBody>
      </p:sp>
      <p:grpSp>
        <p:nvGrpSpPr>
          <p:cNvPr id="9" name="Group 8">
            <a:extLst>
              <a:ext uri="{FF2B5EF4-FFF2-40B4-BE49-F238E27FC236}">
                <a16:creationId xmlns:a16="http://schemas.microsoft.com/office/drawing/2014/main" id="{05EBE87C-8231-49E7-A25F-F894106E3C76}"/>
              </a:ext>
            </a:extLst>
          </p:cNvPr>
          <p:cNvGrpSpPr/>
          <p:nvPr userDrawn="1"/>
        </p:nvGrpSpPr>
        <p:grpSpPr>
          <a:xfrm>
            <a:off x="-871075" y="0"/>
            <a:ext cx="13934149" cy="1620519"/>
            <a:chOff x="-871077" y="-22109"/>
            <a:chExt cx="13934149" cy="1620519"/>
          </a:xfrm>
        </p:grpSpPr>
        <p:sp>
          <p:nvSpPr>
            <p:cNvPr id="10" name="Rectangle 9">
              <a:extLst>
                <a:ext uri="{FF2B5EF4-FFF2-40B4-BE49-F238E27FC236}">
                  <a16:creationId xmlns:a16="http://schemas.microsoft.com/office/drawing/2014/main" id="{14240AB3-EA86-42FD-B453-EE117D6AFB69}"/>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1" name="Picture 10">
              <a:extLst>
                <a:ext uri="{FF2B5EF4-FFF2-40B4-BE49-F238E27FC236}">
                  <a16:creationId xmlns:a16="http://schemas.microsoft.com/office/drawing/2014/main" id="{3FB519D9-339D-40EE-A633-D120CC273A27}"/>
                </a:ext>
              </a:extLst>
            </p:cNvPr>
            <p:cNvPicPr>
              <a:picLocks noChangeAspect="1"/>
            </p:cNvPicPr>
            <p:nvPr/>
          </p:nvPicPr>
          <p:blipFill rotWithShape="1">
            <a:blip r:embed="rId2">
              <a:alphaModFix amt="20000"/>
            </a:blip>
            <a:srcRect t="5778" b="58450"/>
            <a:stretch/>
          </p:blipFill>
          <p:spPr>
            <a:xfrm>
              <a:off x="-871077" y="-22109"/>
              <a:ext cx="13934149" cy="1620519"/>
            </a:xfrm>
            <a:prstGeom prst="rect">
              <a:avLst/>
            </a:prstGeom>
          </p:spPr>
        </p:pic>
      </p:grpSp>
      <p:sp>
        <p:nvSpPr>
          <p:cNvPr id="2" name="Title 1">
            <a:extLst>
              <a:ext uri="{FF2B5EF4-FFF2-40B4-BE49-F238E27FC236}">
                <a16:creationId xmlns:a16="http://schemas.microsoft.com/office/drawing/2014/main" id="{1F2879A9-85E3-4FFC-8591-D6B87812EF51}"/>
              </a:ext>
            </a:extLst>
          </p:cNvPr>
          <p:cNvSpPr>
            <a:spLocks noGrp="1"/>
          </p:cNvSpPr>
          <p:nvPr>
            <p:ph type="title"/>
          </p:nvPr>
        </p:nvSpPr>
        <p:spPr>
          <a:xfrm>
            <a:off x="838199" y="-12141"/>
            <a:ext cx="10515600" cy="1325563"/>
          </a:xfrm>
        </p:spPr>
        <p:txBody>
          <a:bodyPr/>
          <a:lstStyle>
            <a:lvl1pPr algn="ctr">
              <a:defRPr sz="4000" b="1">
                <a:solidFill>
                  <a:schemeClr val="bg1"/>
                </a:solidFill>
                <a:latin typeface="Lato" panose="020F0502020204030203" pitchFamily="34" charset="0"/>
                <a:ea typeface="Lato" panose="020F0502020204030203" pitchFamily="34" charset="0"/>
                <a:cs typeface="Lato" panose="020F0502020204030203" pitchFamily="34" charset="0"/>
              </a:defRPr>
            </a:lvl1pPr>
          </a:lstStyle>
          <a:p>
            <a:r>
              <a:rPr lang="en-US"/>
              <a:t>Click to edit Master title style</a:t>
            </a:r>
          </a:p>
        </p:txBody>
      </p:sp>
      <p:sp>
        <p:nvSpPr>
          <p:cNvPr id="8" name="Content Placeholder 2">
            <a:extLst>
              <a:ext uri="{FF2B5EF4-FFF2-40B4-BE49-F238E27FC236}">
                <a16:creationId xmlns:a16="http://schemas.microsoft.com/office/drawing/2014/main" id="{54F6646A-B57B-43ED-A5B1-C00C2317AF29}"/>
              </a:ext>
            </a:extLst>
          </p:cNvPr>
          <p:cNvSpPr>
            <a:spLocks noGrp="1"/>
          </p:cNvSpPr>
          <p:nvPr>
            <p:ph sz="half" idx="1"/>
          </p:nvPr>
        </p:nvSpPr>
        <p:spPr>
          <a:xfrm>
            <a:off x="1097280" y="1845735"/>
            <a:ext cx="4937760" cy="4023360"/>
          </a:xfrm>
          <a:prstGeom prst="rect">
            <a:avLst/>
          </a:prstGeom>
        </p:spPr>
        <p:txBody>
          <a:bodyPr/>
          <a:lstStyle>
            <a:lvl1pPr>
              <a:defRPr>
                <a:solidFill>
                  <a:srgbClr val="9C2134"/>
                </a:solidFill>
                <a:latin typeface="Lato" panose="020F0502020204030203" pitchFamily="34" charset="0"/>
                <a:ea typeface="Lato" panose="020F0502020204030203" pitchFamily="34" charset="0"/>
                <a:cs typeface="Lato" panose="020F0502020204030203" pitchFamily="34" charset="0"/>
              </a:defRPr>
            </a:lvl1pPr>
            <a:lvl2pPr>
              <a:defRPr>
                <a:solidFill>
                  <a:srgbClr val="9C2134"/>
                </a:solidFill>
                <a:latin typeface="Lato" panose="020F0502020204030203" pitchFamily="34" charset="0"/>
                <a:ea typeface="Lato" panose="020F0502020204030203" pitchFamily="34" charset="0"/>
                <a:cs typeface="Lato" panose="020F0502020204030203" pitchFamily="34" charset="0"/>
              </a:defRPr>
            </a:lvl2pPr>
            <a:lvl3pPr>
              <a:defRPr>
                <a:solidFill>
                  <a:srgbClr val="9C2134"/>
                </a:solidFill>
                <a:latin typeface="Lato" panose="020F0502020204030203" pitchFamily="34" charset="0"/>
                <a:ea typeface="Lato" panose="020F0502020204030203" pitchFamily="34" charset="0"/>
                <a:cs typeface="Lato" panose="020F0502020204030203" pitchFamily="34" charset="0"/>
              </a:defRPr>
            </a:lvl3pPr>
            <a:lvl4pPr>
              <a:defRPr>
                <a:solidFill>
                  <a:srgbClr val="9C2134"/>
                </a:solidFill>
                <a:latin typeface="Lato" panose="020F0502020204030203" pitchFamily="34" charset="0"/>
                <a:ea typeface="Lato" panose="020F0502020204030203" pitchFamily="34" charset="0"/>
                <a:cs typeface="Lato" panose="020F0502020204030203" pitchFamily="34" charset="0"/>
              </a:defRPr>
            </a:lvl4pPr>
            <a:lvl5pPr>
              <a:defRPr>
                <a:solidFill>
                  <a:srgbClr val="9C2134"/>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a:t>
            </a:r>
            <a:r>
              <a:rPr lang="en-US" err="1"/>
              <a:t>levelz</a:t>
            </a:r>
            <a:endParaRPr lang="en-US"/>
          </a:p>
        </p:txBody>
      </p:sp>
      <p:sp>
        <p:nvSpPr>
          <p:cNvPr id="12" name="Content Placeholder 3">
            <a:extLst>
              <a:ext uri="{FF2B5EF4-FFF2-40B4-BE49-F238E27FC236}">
                <a16:creationId xmlns:a16="http://schemas.microsoft.com/office/drawing/2014/main" id="{234F8610-F232-42D9-BDDC-D219CC88EC34}"/>
              </a:ext>
            </a:extLst>
          </p:cNvPr>
          <p:cNvSpPr>
            <a:spLocks noGrp="1"/>
          </p:cNvSpPr>
          <p:nvPr>
            <p:ph sz="half" idx="2"/>
          </p:nvPr>
        </p:nvSpPr>
        <p:spPr>
          <a:xfrm>
            <a:off x="6217920" y="1845741"/>
            <a:ext cx="4937760" cy="4023359"/>
          </a:xfrm>
          <a:prstGeom prst="rect">
            <a:avLst/>
          </a:prstGeom>
        </p:spPr>
        <p:txBody>
          <a:bodyPr/>
          <a:lstStyle>
            <a:lvl1pPr>
              <a:defRPr>
                <a:solidFill>
                  <a:srgbClr val="9C2134"/>
                </a:solidFill>
                <a:latin typeface="Lato" panose="020F0502020204030203" pitchFamily="34" charset="0"/>
                <a:ea typeface="Lato" panose="020F0502020204030203" pitchFamily="34" charset="0"/>
                <a:cs typeface="Lato" panose="020F0502020204030203" pitchFamily="34" charset="0"/>
              </a:defRPr>
            </a:lvl1pPr>
            <a:lvl2pPr>
              <a:defRPr>
                <a:solidFill>
                  <a:srgbClr val="9C2134"/>
                </a:solidFill>
                <a:latin typeface="Lato" panose="020F0502020204030203" pitchFamily="34" charset="0"/>
                <a:ea typeface="Lato" panose="020F0502020204030203" pitchFamily="34" charset="0"/>
                <a:cs typeface="Lato" panose="020F0502020204030203" pitchFamily="34" charset="0"/>
              </a:defRPr>
            </a:lvl2pPr>
            <a:lvl3pPr>
              <a:defRPr>
                <a:solidFill>
                  <a:srgbClr val="9C2134"/>
                </a:solidFill>
                <a:latin typeface="Lato" panose="020F0502020204030203" pitchFamily="34" charset="0"/>
                <a:ea typeface="Lato" panose="020F0502020204030203" pitchFamily="34" charset="0"/>
                <a:cs typeface="Lato" panose="020F0502020204030203" pitchFamily="34" charset="0"/>
              </a:defRPr>
            </a:lvl3pPr>
            <a:lvl4pPr>
              <a:defRPr>
                <a:solidFill>
                  <a:srgbClr val="9C2134"/>
                </a:solidFill>
                <a:latin typeface="Lato" panose="020F0502020204030203" pitchFamily="34" charset="0"/>
                <a:ea typeface="Lato" panose="020F0502020204030203" pitchFamily="34" charset="0"/>
                <a:cs typeface="Lato" panose="020F0502020204030203" pitchFamily="34" charset="0"/>
              </a:defRPr>
            </a:lvl4pPr>
            <a:lvl5pPr>
              <a:defRPr>
                <a:solidFill>
                  <a:srgbClr val="9C2134"/>
                </a:solidFill>
                <a:latin typeface="Lato" panose="020F0502020204030203" pitchFamily="34" charset="0"/>
                <a:ea typeface="Lato" panose="020F0502020204030203" pitchFamily="34" charset="0"/>
                <a:cs typeface="Lato" panose="020F050202020403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8054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2.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638752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97280" y="6438256"/>
            <a:ext cx="10058400" cy="357626"/>
          </a:xfrm>
          <a:prstGeom prst="rect">
            <a:avLst/>
          </a:prstGeom>
        </p:spPr>
        <p:txBody>
          <a:bodyPr vert="horz" lIns="91440" tIns="45720" rIns="91440" bIns="45720" rtlCol="0" anchor="ctr"/>
          <a:lstStyle>
            <a:lvl1pPr algn="ctr">
              <a:defRPr sz="2800" b="1" cap="none" spc="800" baseline="0">
                <a:solidFill>
                  <a:srgbClr val="FFFFFF"/>
                </a:solidFill>
                <a:latin typeface="Century Gothic" charset="0"/>
                <a:ea typeface="Century Gothic" charset="0"/>
                <a:cs typeface="Century Gothic" charset="0"/>
              </a:defRPr>
            </a:lvl1pPr>
          </a:lstStyle>
          <a:p>
            <a:r>
              <a:rPr lang="en-US"/>
              <a:t>Native Farm Bill Coalition</a:t>
            </a:r>
          </a:p>
        </p:txBody>
      </p:sp>
      <p:sp>
        <p:nvSpPr>
          <p:cNvPr id="6" name="Slide Number Placeholder 5"/>
          <p:cNvSpPr>
            <a:spLocks noGrp="1"/>
          </p:cNvSpPr>
          <p:nvPr>
            <p:ph type="sldNum" sz="quarter" idx="4"/>
          </p:nvPr>
        </p:nvSpPr>
        <p:spPr>
          <a:xfrm>
            <a:off x="10770246" y="6430757"/>
            <a:ext cx="1312025" cy="365125"/>
          </a:xfrm>
          <a:prstGeom prst="rect">
            <a:avLst/>
          </a:prstGeom>
        </p:spPr>
        <p:txBody>
          <a:bodyPr vert="horz" lIns="91440" tIns="45720" rIns="91440" bIns="45720" rtlCol="0" anchor="ctr"/>
          <a:lstStyle>
            <a:lvl1pPr algn="r">
              <a:defRPr sz="1050">
                <a:solidFill>
                  <a:srgbClr val="FFFFFF"/>
                </a:solidFill>
              </a:defRPr>
            </a:lvl1pPr>
          </a:lstStyle>
          <a:p>
            <a:fld id="{B88CE1A6-3BA2-A642-8632-A380944C8708}" type="slidenum">
              <a:rPr lang="en-US" smtClean="0"/>
              <a:t>‹#›</a:t>
            </a:fld>
            <a:endParaRPr lang="en-US"/>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690915"/>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9" r:id="rId3"/>
  </p:sldLayoutIdLst>
  <p:hf sldNum="0" hdr="0" dt="0"/>
  <p:txStyles>
    <p:titleStyle>
      <a:lvl1pPr algn="l" defTabSz="914400" rtl="0" eaLnBrk="1" latinLnBrk="0" hangingPunct="1">
        <a:lnSpc>
          <a:spcPct val="85000"/>
        </a:lnSpc>
        <a:spcBef>
          <a:spcPct val="0"/>
        </a:spcBef>
        <a:buNone/>
        <a:defRPr sz="4800" b="1" i="0" kern="1200" spc="-50" baseline="0">
          <a:solidFill>
            <a:schemeClr val="accent2"/>
          </a:solidFill>
          <a:latin typeface="Century Gothic" charset="0"/>
          <a:ea typeface="Century Gothic" charset="0"/>
          <a:cs typeface="Century Gothic"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Century Gothic" charset="0"/>
          <a:ea typeface="Century Gothic" charset="0"/>
          <a:cs typeface="Century Gothic"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Century Gothic" charset="0"/>
          <a:ea typeface="Century Gothic" charset="0"/>
          <a:cs typeface="Century Gothic"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Century Gothic" charset="0"/>
          <a:ea typeface="Century Gothic" charset="0"/>
          <a:cs typeface="Century Gothic"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838205" y="6459788"/>
            <a:ext cx="10515599" cy="365125"/>
          </a:xfrm>
          <a:prstGeom prst="rect">
            <a:avLst/>
          </a:prstGeom>
        </p:spPr>
        <p:txBody>
          <a:bodyPr vert="horz" lIns="91440" tIns="45720" rIns="91440" bIns="45720" rtlCol="0" anchor="ctr"/>
          <a:lstStyle>
            <a:lvl1pPr algn="ctr">
              <a:defRPr sz="1600" b="1" cap="all" baseline="0">
                <a:solidFill>
                  <a:srgbClr val="FFFFFF"/>
                </a:solidFill>
                <a:latin typeface="Lato" panose="020F0502020204030203" pitchFamily="34" charset="0"/>
                <a:ea typeface="Lato" panose="020F0502020204030203" pitchFamily="34" charset="0"/>
                <a:cs typeface="Lato" panose="020F0502020204030203" pitchFamily="34" charset="0"/>
              </a:defRPr>
            </a:lvl1pPr>
          </a:lstStyle>
          <a:p>
            <a:r>
              <a:rPr lang="en-US"/>
              <a:t>Indigenous Food and Agriculture initiative</a:t>
            </a:r>
          </a:p>
        </p:txBody>
      </p:sp>
      <p:sp>
        <p:nvSpPr>
          <p:cNvPr id="8" name="Text Placeholder 7"/>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Placeholder 10"/>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Rectangle 8">
            <a:extLst>
              <a:ext uri="{FF2B5EF4-FFF2-40B4-BE49-F238E27FC236}">
                <a16:creationId xmlns:a16="http://schemas.microsoft.com/office/drawing/2014/main" id="{785EFF20-9DEF-E24D-9977-3BB715AF0FF2}"/>
              </a:ext>
            </a:extLst>
          </p:cNvPr>
          <p:cNvSpPr/>
          <p:nvPr userDrawn="1"/>
        </p:nvSpPr>
        <p:spPr>
          <a:xfrm>
            <a:off x="0" y="6459788"/>
            <a:ext cx="12192000" cy="418422"/>
          </a:xfrm>
          <a:prstGeom prst="rect">
            <a:avLst/>
          </a:prstGeom>
          <a:gradFill flip="none" rotWithShape="1">
            <a:gsLst>
              <a:gs pos="0">
                <a:srgbClr val="9D2235"/>
              </a:gs>
              <a:gs pos="100000">
                <a:srgbClr val="601469"/>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2" name="Picture 1"/>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954872" y="5718411"/>
            <a:ext cx="1065539" cy="1065539"/>
          </a:xfrm>
          <a:prstGeom prst="rect">
            <a:avLst/>
          </a:prstGeom>
        </p:spPr>
      </p:pic>
    </p:spTree>
    <p:extLst>
      <p:ext uri="{BB962C8B-B14F-4D97-AF65-F5344CB8AC3E}">
        <p14:creationId xmlns:p14="http://schemas.microsoft.com/office/powerpoint/2010/main" val="2119914377"/>
      </p:ext>
    </p:extLst>
  </p:cSld>
  <p:clrMap bg1="lt1" tx1="dk1" bg2="lt2" tx2="dk2" accent1="accent1" accent2="accent2" accent3="accent3" accent4="accent4" accent5="accent5" accent6="accent6" hlink="hlink" folHlink="folHlink"/>
  <p:sldLayoutIdLst>
    <p:sldLayoutId id="2147483951" r:id="rId1"/>
    <p:sldLayoutId id="2147483958" r:id="rId2"/>
    <p:sldLayoutId id="2147483952" r:id="rId3"/>
    <p:sldLayoutId id="2147483959" r:id="rId4"/>
    <p:sldLayoutId id="2147483962" r:id="rId5"/>
    <p:sldLayoutId id="2147483960" r:id="rId6"/>
    <p:sldLayoutId id="2147483961" r:id="rId7"/>
    <p:sldLayoutId id="2147483953" r:id="rId8"/>
    <p:sldLayoutId id="2147483954" r:id="rId9"/>
    <p:sldLayoutId id="2147483956" r:id="rId10"/>
    <p:sldLayoutId id="2147483955" r:id="rId11"/>
    <p:sldLayoutId id="2147483957" r:id="rId12"/>
    <p:sldLayoutId id="2147483988" r:id="rId13"/>
  </p:sldLayoutIdLst>
  <p:hf sldNum="0" hdr="0" dt="0"/>
  <p:txStyles>
    <p:titleStyle>
      <a:lvl1pPr algn="ctr" defTabSz="914354" rtl="0" eaLnBrk="1" latinLnBrk="0" hangingPunct="1">
        <a:lnSpc>
          <a:spcPct val="85000"/>
        </a:lnSpc>
        <a:spcBef>
          <a:spcPct val="0"/>
        </a:spcBef>
        <a:buNone/>
        <a:defRPr sz="4000" b="1" kern="1200" spc="-51" baseline="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14373067"/>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Lst>
  <p:hf sldNum="0" hdr="0" dt="0"/>
  <p:txStyles>
    <p:title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p:titleStyle>
    <p:bodyStyle>
      <a:lvl1pPr marL="91436" indent="-91436" algn="l" defTabSz="914354" rtl="0" eaLnBrk="1" latinLnBrk="0" hangingPunct="1">
        <a:lnSpc>
          <a:spcPct val="100000"/>
        </a:lnSpc>
        <a:spcBef>
          <a:spcPts val="0"/>
        </a:spcBef>
        <a:spcAft>
          <a:spcPts val="0"/>
        </a:spcAft>
        <a:buClr>
          <a:schemeClr val="accent1"/>
        </a:buClr>
        <a:buSzPct val="100000"/>
        <a:buFont typeface="Calibri" panose="020F0502020204030204" pitchFamily="34" charset="0"/>
        <a:buChar char=" "/>
        <a:defRPr sz="2000" b="1" kern="1200">
          <a:solidFill>
            <a:schemeClr val="tx2"/>
          </a:solidFill>
          <a:latin typeface="Lato" panose="020F0502020204030203" pitchFamily="34" charset="0"/>
          <a:ea typeface="Lato" panose="020F0502020204030203" pitchFamily="34" charset="0"/>
          <a:cs typeface="Lato" panose="020F0502020204030203" pitchFamily="34" charset="0"/>
        </a:defRPr>
      </a:lvl1pPr>
      <a:lvl2pPr marL="920750" indent="-460375" algn="l" defTabSz="914354" rtl="0" eaLnBrk="1" latinLnBrk="0" hangingPunct="1">
        <a:lnSpc>
          <a:spcPct val="100000"/>
        </a:lnSpc>
        <a:spcBef>
          <a:spcPts val="0"/>
        </a:spcBef>
        <a:spcAft>
          <a:spcPts val="0"/>
        </a:spcAft>
        <a:buClr>
          <a:schemeClr val="accent1"/>
        </a:buClr>
        <a:buFont typeface="Courier New" panose="02070309020205020404" pitchFamily="49" charset="0"/>
        <a:buChar char="o"/>
        <a:tabLst/>
        <a:defRPr sz="1800" kern="1200">
          <a:solidFill>
            <a:schemeClr val="tx2"/>
          </a:solidFill>
          <a:latin typeface="Lato" panose="020F0502020204030203" pitchFamily="34" charset="0"/>
          <a:ea typeface="Lato" panose="020F0502020204030203" pitchFamily="34" charset="0"/>
          <a:cs typeface="Lato" panose="020F0502020204030203" pitchFamily="34" charset="0"/>
        </a:defRPr>
      </a:lvl2pPr>
      <a:lvl3pPr marL="1381125" indent="-488950" algn="l" defTabSz="914354" rtl="0" eaLnBrk="1" latinLnBrk="0" hangingPunct="1">
        <a:lnSpc>
          <a:spcPct val="100000"/>
        </a:lnSpc>
        <a:spcBef>
          <a:spcPts val="0"/>
        </a:spcBef>
        <a:spcAft>
          <a:spcPts val="0"/>
        </a:spcAft>
        <a:buClr>
          <a:schemeClr val="accent1"/>
        </a:buClr>
        <a:buFont typeface="Wingdings" pitchFamily="2" charset="2"/>
        <a:buChar char="§"/>
        <a:tabLst/>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3pPr>
      <a:lvl4pPr marL="1828800" indent="-479425" algn="l" defTabSz="914354" rtl="0" eaLnBrk="1" latinLnBrk="0" hangingPunct="1">
        <a:lnSpc>
          <a:spcPct val="100000"/>
        </a:lnSpc>
        <a:spcBef>
          <a:spcPts val="0"/>
        </a:spcBef>
        <a:spcAft>
          <a:spcPts val="0"/>
        </a:spcAft>
        <a:buClr>
          <a:schemeClr val="accent1"/>
        </a:buClr>
        <a:buFont typeface="Calibri" pitchFamily="34" charset="0"/>
        <a:buChar char="◦"/>
        <a:tabLst/>
        <a:defRPr sz="1400" kern="1200">
          <a:solidFill>
            <a:schemeClr val="tx2"/>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25.png"/><Relationship Id="rId12" Type="http://schemas.openxmlformats.org/officeDocument/2006/relationships/image" Target="../media/image39.sv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svg"/><Relationship Id="rId11"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2.svg"/><Relationship Id="rId4" Type="http://schemas.openxmlformats.org/officeDocument/2006/relationships/image" Target="../media/image350.png"/><Relationship Id="rId9" Type="http://schemas.openxmlformats.org/officeDocument/2006/relationships/image" Target="../media/image31.png"/><Relationship Id="rId14" Type="http://schemas.openxmlformats.org/officeDocument/2006/relationships/image" Target="../media/image41.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36.png"/><Relationship Id="rId7" Type="http://schemas.openxmlformats.org/officeDocument/2006/relationships/image" Target="../media/image31.png"/><Relationship Id="rId12" Type="http://schemas.openxmlformats.org/officeDocument/2006/relationships/image" Target="../media/image41.sv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6.svg"/><Relationship Id="rId11" Type="http://schemas.openxmlformats.org/officeDocument/2006/relationships/image" Target="../media/image40.png"/><Relationship Id="rId5" Type="http://schemas.openxmlformats.org/officeDocument/2006/relationships/image" Target="../media/image25.png"/><Relationship Id="rId10" Type="http://schemas.openxmlformats.org/officeDocument/2006/relationships/image" Target="../media/image39.svg"/><Relationship Id="rId4" Type="http://schemas.openxmlformats.org/officeDocument/2006/relationships/image" Target="../media/image37.sv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37.sv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45.svg"/><Relationship Id="rId11" Type="http://schemas.openxmlformats.org/officeDocument/2006/relationships/image" Target="../media/image36.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2.png"/><Relationship Id="rId7" Type="http://schemas.openxmlformats.org/officeDocument/2006/relationships/image" Target="../media/image52.png"/><Relationship Id="rId12" Type="http://schemas.openxmlformats.org/officeDocument/2006/relationships/image" Target="../media/image47.sv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51.svg"/><Relationship Id="rId11" Type="http://schemas.openxmlformats.org/officeDocument/2006/relationships/image" Target="../media/image46.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3.svg"/><Relationship Id="rId9"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7.sv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25.png"/><Relationship Id="rId18" Type="http://schemas.openxmlformats.org/officeDocument/2006/relationships/image" Target="../media/image67.svg"/><Relationship Id="rId26" Type="http://schemas.openxmlformats.org/officeDocument/2006/relationships/image" Target="../media/image73.svg"/><Relationship Id="rId3" Type="http://schemas.openxmlformats.org/officeDocument/2006/relationships/image" Target="../media/image36.png"/><Relationship Id="rId21" Type="http://schemas.openxmlformats.org/officeDocument/2006/relationships/image" Target="../media/image70.png"/><Relationship Id="rId7" Type="http://schemas.openxmlformats.org/officeDocument/2006/relationships/image" Target="../media/image60.png"/><Relationship Id="rId12" Type="http://schemas.openxmlformats.org/officeDocument/2006/relationships/image" Target="../media/image65.svg"/><Relationship Id="rId17" Type="http://schemas.openxmlformats.org/officeDocument/2006/relationships/image" Target="../media/image66.png"/><Relationship Id="rId25" Type="http://schemas.openxmlformats.org/officeDocument/2006/relationships/image" Target="../media/image72.png"/><Relationship Id="rId2" Type="http://schemas.openxmlformats.org/officeDocument/2006/relationships/notesSlide" Target="../notesSlides/notesSlide20.xml"/><Relationship Id="rId16" Type="http://schemas.openxmlformats.org/officeDocument/2006/relationships/image" Target="../media/image41.svg"/><Relationship Id="rId20" Type="http://schemas.openxmlformats.org/officeDocument/2006/relationships/image" Target="../media/image69.svg"/><Relationship Id="rId29" Type="http://schemas.openxmlformats.org/officeDocument/2006/relationships/image" Target="../media/image76.png"/><Relationship Id="rId1" Type="http://schemas.openxmlformats.org/officeDocument/2006/relationships/slideLayout" Target="../slideLayouts/slideLayout8.xml"/><Relationship Id="rId6" Type="http://schemas.openxmlformats.org/officeDocument/2006/relationships/image" Target="../media/image59.svg"/><Relationship Id="rId11" Type="http://schemas.openxmlformats.org/officeDocument/2006/relationships/image" Target="../media/image64.png"/><Relationship Id="rId24" Type="http://schemas.openxmlformats.org/officeDocument/2006/relationships/image" Target="../media/image32.svg"/><Relationship Id="rId5" Type="http://schemas.openxmlformats.org/officeDocument/2006/relationships/image" Target="../media/image58.png"/><Relationship Id="rId15" Type="http://schemas.openxmlformats.org/officeDocument/2006/relationships/image" Target="../media/image40.png"/><Relationship Id="rId23" Type="http://schemas.openxmlformats.org/officeDocument/2006/relationships/image" Target="../media/image31.png"/><Relationship Id="rId28" Type="http://schemas.openxmlformats.org/officeDocument/2006/relationships/image" Target="../media/image75.svg"/><Relationship Id="rId10" Type="http://schemas.openxmlformats.org/officeDocument/2006/relationships/image" Target="../media/image63.svg"/><Relationship Id="rId19" Type="http://schemas.openxmlformats.org/officeDocument/2006/relationships/image" Target="../media/image68.png"/><Relationship Id="rId4" Type="http://schemas.openxmlformats.org/officeDocument/2006/relationships/image" Target="../media/image37.svg"/><Relationship Id="rId9" Type="http://schemas.openxmlformats.org/officeDocument/2006/relationships/image" Target="../media/image62.png"/><Relationship Id="rId14" Type="http://schemas.openxmlformats.org/officeDocument/2006/relationships/image" Target="../media/image26.svg"/><Relationship Id="rId22" Type="http://schemas.openxmlformats.org/officeDocument/2006/relationships/image" Target="../media/image71.svg"/><Relationship Id="rId27" Type="http://schemas.openxmlformats.org/officeDocument/2006/relationships/image" Target="../media/image74.png"/><Relationship Id="rId30" Type="http://schemas.openxmlformats.org/officeDocument/2006/relationships/image" Target="../media/image77.svg"/></Relationships>
</file>

<file path=ppt/slides/_rels/slide23.xml.rels><?xml version="1.0" encoding="UTF-8" standalone="yes"?>
<Relationships xmlns="http://schemas.openxmlformats.org/package/2006/relationships"><Relationship Id="rId8" Type="http://schemas.openxmlformats.org/officeDocument/2006/relationships/image" Target="../media/image81.svg"/><Relationship Id="rId3" Type="http://schemas.openxmlformats.org/officeDocument/2006/relationships/image" Target="../media/image68.png"/><Relationship Id="rId7" Type="http://schemas.openxmlformats.org/officeDocument/2006/relationships/image" Target="../media/image8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svg"/><Relationship Id="rId4" Type="http://schemas.openxmlformats.org/officeDocument/2006/relationships/image" Target="../media/image69.svg"/><Relationship Id="rId9"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94.png"/><Relationship Id="rId18" Type="http://schemas.openxmlformats.org/officeDocument/2006/relationships/image" Target="../media/image99.svg"/><Relationship Id="rId3" Type="http://schemas.openxmlformats.org/officeDocument/2006/relationships/image" Target="../media/image84.png"/><Relationship Id="rId7" Type="http://schemas.openxmlformats.org/officeDocument/2006/relationships/image" Target="../media/image88.png"/><Relationship Id="rId12" Type="http://schemas.openxmlformats.org/officeDocument/2006/relationships/image" Target="../media/image93.svg"/><Relationship Id="rId17" Type="http://schemas.openxmlformats.org/officeDocument/2006/relationships/image" Target="../media/image98.png"/><Relationship Id="rId2" Type="http://schemas.openxmlformats.org/officeDocument/2006/relationships/notesSlide" Target="../notesSlides/notesSlide22.xml"/><Relationship Id="rId16" Type="http://schemas.openxmlformats.org/officeDocument/2006/relationships/image" Target="../media/image97.svg"/><Relationship Id="rId20" Type="http://schemas.openxmlformats.org/officeDocument/2006/relationships/image" Target="../media/image101.svg"/><Relationship Id="rId1" Type="http://schemas.openxmlformats.org/officeDocument/2006/relationships/slideLayout" Target="../slideLayouts/slideLayout8.xml"/><Relationship Id="rId6" Type="http://schemas.openxmlformats.org/officeDocument/2006/relationships/image" Target="../media/image87.sv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svg"/><Relationship Id="rId19" Type="http://schemas.openxmlformats.org/officeDocument/2006/relationships/image" Target="../media/image100.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95.svg"/></Relationships>
</file>

<file path=ppt/slides/_rels/slide25.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36.png"/><Relationship Id="rId18" Type="http://schemas.openxmlformats.org/officeDocument/2006/relationships/image" Target="../media/image47.svg"/><Relationship Id="rId26" Type="http://schemas.openxmlformats.org/officeDocument/2006/relationships/image" Target="../media/image103.svg"/><Relationship Id="rId3" Type="http://schemas.openxmlformats.org/officeDocument/2006/relationships/image" Target="../media/image84.png"/><Relationship Id="rId21" Type="http://schemas.openxmlformats.org/officeDocument/2006/relationships/image" Target="../media/image42.png"/><Relationship Id="rId7" Type="http://schemas.openxmlformats.org/officeDocument/2006/relationships/image" Target="../media/image88.png"/><Relationship Id="rId12" Type="http://schemas.openxmlformats.org/officeDocument/2006/relationships/image" Target="../media/image95.svg"/><Relationship Id="rId17" Type="http://schemas.openxmlformats.org/officeDocument/2006/relationships/image" Target="../media/image46.png"/><Relationship Id="rId25" Type="http://schemas.openxmlformats.org/officeDocument/2006/relationships/image" Target="../media/image102.png"/><Relationship Id="rId2" Type="http://schemas.openxmlformats.org/officeDocument/2006/relationships/notesSlide" Target="../notesSlides/notesSlide23.xml"/><Relationship Id="rId16" Type="http://schemas.openxmlformats.org/officeDocument/2006/relationships/image" Target="../media/image45.svg"/><Relationship Id="rId20" Type="http://schemas.openxmlformats.org/officeDocument/2006/relationships/image" Target="../media/image49.svg"/><Relationship Id="rId1" Type="http://schemas.openxmlformats.org/officeDocument/2006/relationships/slideLayout" Target="../slideLayouts/slideLayout8.xml"/><Relationship Id="rId6" Type="http://schemas.openxmlformats.org/officeDocument/2006/relationships/image" Target="../media/image87.svg"/><Relationship Id="rId11" Type="http://schemas.openxmlformats.org/officeDocument/2006/relationships/image" Target="../media/image94.png"/><Relationship Id="rId24" Type="http://schemas.openxmlformats.org/officeDocument/2006/relationships/image" Target="../media/image99.svg"/><Relationship Id="rId5" Type="http://schemas.openxmlformats.org/officeDocument/2006/relationships/image" Target="../media/image86.png"/><Relationship Id="rId15" Type="http://schemas.openxmlformats.org/officeDocument/2006/relationships/image" Target="../media/image44.png"/><Relationship Id="rId23" Type="http://schemas.openxmlformats.org/officeDocument/2006/relationships/image" Target="../media/image98.png"/><Relationship Id="rId10" Type="http://schemas.openxmlformats.org/officeDocument/2006/relationships/image" Target="../media/image91.svg"/><Relationship Id="rId19" Type="http://schemas.openxmlformats.org/officeDocument/2006/relationships/image" Target="../media/image48.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37.svg"/><Relationship Id="rId22" Type="http://schemas.openxmlformats.org/officeDocument/2006/relationships/image" Target="../media/image43.svg"/></Relationships>
</file>

<file path=ppt/slides/_rels/slide26.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46.png"/><Relationship Id="rId18" Type="http://schemas.openxmlformats.org/officeDocument/2006/relationships/image" Target="../media/image105.svg"/><Relationship Id="rId26" Type="http://schemas.openxmlformats.org/officeDocument/2006/relationships/image" Target="../media/image109.svg"/><Relationship Id="rId3" Type="http://schemas.openxmlformats.org/officeDocument/2006/relationships/image" Target="../media/image84.png"/><Relationship Id="rId21" Type="http://schemas.openxmlformats.org/officeDocument/2006/relationships/image" Target="../media/image106.png"/><Relationship Id="rId7" Type="http://schemas.openxmlformats.org/officeDocument/2006/relationships/image" Target="../media/image88.png"/><Relationship Id="rId12" Type="http://schemas.openxmlformats.org/officeDocument/2006/relationships/image" Target="../media/image95.svg"/><Relationship Id="rId17" Type="http://schemas.openxmlformats.org/officeDocument/2006/relationships/image" Target="../media/image104.png"/><Relationship Id="rId25" Type="http://schemas.openxmlformats.org/officeDocument/2006/relationships/image" Target="../media/image108.png"/><Relationship Id="rId2" Type="http://schemas.openxmlformats.org/officeDocument/2006/relationships/notesSlide" Target="../notesSlides/notesSlide24.xml"/><Relationship Id="rId16" Type="http://schemas.openxmlformats.org/officeDocument/2006/relationships/image" Target="../media/image99.svg"/><Relationship Id="rId20" Type="http://schemas.openxmlformats.org/officeDocument/2006/relationships/image" Target="../media/image55.svg"/><Relationship Id="rId1" Type="http://schemas.openxmlformats.org/officeDocument/2006/relationships/slideLayout" Target="../slideLayouts/slideLayout8.xml"/><Relationship Id="rId6" Type="http://schemas.openxmlformats.org/officeDocument/2006/relationships/image" Target="../media/image87.svg"/><Relationship Id="rId11" Type="http://schemas.openxmlformats.org/officeDocument/2006/relationships/image" Target="../media/image94.png"/><Relationship Id="rId24" Type="http://schemas.openxmlformats.org/officeDocument/2006/relationships/image" Target="../media/image73.svg"/><Relationship Id="rId5" Type="http://schemas.openxmlformats.org/officeDocument/2006/relationships/image" Target="../media/image86.png"/><Relationship Id="rId15" Type="http://schemas.openxmlformats.org/officeDocument/2006/relationships/image" Target="../media/image98.png"/><Relationship Id="rId23" Type="http://schemas.openxmlformats.org/officeDocument/2006/relationships/image" Target="../media/image72.png"/><Relationship Id="rId28" Type="http://schemas.openxmlformats.org/officeDocument/2006/relationships/image" Target="../media/image111.svg"/><Relationship Id="rId10" Type="http://schemas.openxmlformats.org/officeDocument/2006/relationships/image" Target="../media/image91.svg"/><Relationship Id="rId19" Type="http://schemas.openxmlformats.org/officeDocument/2006/relationships/image" Target="../media/image54.png"/><Relationship Id="rId4" Type="http://schemas.openxmlformats.org/officeDocument/2006/relationships/image" Target="../media/image85.svg"/><Relationship Id="rId9" Type="http://schemas.openxmlformats.org/officeDocument/2006/relationships/image" Target="../media/image90.png"/><Relationship Id="rId14" Type="http://schemas.openxmlformats.org/officeDocument/2006/relationships/image" Target="../media/image47.svg"/><Relationship Id="rId22" Type="http://schemas.openxmlformats.org/officeDocument/2006/relationships/image" Target="../media/image107.svg"/><Relationship Id="rId27" Type="http://schemas.openxmlformats.org/officeDocument/2006/relationships/image" Target="../media/image110.png"/></Relationships>
</file>

<file path=ppt/slides/_rels/slide27.xml.rels><?xml version="1.0" encoding="UTF-8" standalone="yes"?>
<Relationships xmlns="http://schemas.openxmlformats.org/package/2006/relationships"><Relationship Id="rId8" Type="http://schemas.openxmlformats.org/officeDocument/2006/relationships/image" Target="../media/image113.svg"/><Relationship Id="rId13" Type="http://schemas.openxmlformats.org/officeDocument/2006/relationships/image" Target="../media/image116.png"/><Relationship Id="rId18" Type="http://schemas.openxmlformats.org/officeDocument/2006/relationships/image" Target="../media/image85.svg"/><Relationship Id="rId26" Type="http://schemas.openxmlformats.org/officeDocument/2006/relationships/image" Target="../media/image95.svg"/><Relationship Id="rId3" Type="http://schemas.openxmlformats.org/officeDocument/2006/relationships/image" Target="../media/image98.png"/><Relationship Id="rId21" Type="http://schemas.openxmlformats.org/officeDocument/2006/relationships/image" Target="../media/image88.png"/><Relationship Id="rId7" Type="http://schemas.openxmlformats.org/officeDocument/2006/relationships/image" Target="../media/image112.png"/><Relationship Id="rId12" Type="http://schemas.openxmlformats.org/officeDocument/2006/relationships/image" Target="../media/image115.svg"/><Relationship Id="rId17" Type="http://schemas.openxmlformats.org/officeDocument/2006/relationships/image" Target="../media/image84.png"/><Relationship Id="rId25" Type="http://schemas.openxmlformats.org/officeDocument/2006/relationships/image" Target="../media/image94.png"/><Relationship Id="rId2" Type="http://schemas.openxmlformats.org/officeDocument/2006/relationships/notesSlide" Target="../notesSlides/notesSlide25.xml"/><Relationship Id="rId16" Type="http://schemas.openxmlformats.org/officeDocument/2006/relationships/image" Target="../media/image47.svg"/><Relationship Id="rId20" Type="http://schemas.openxmlformats.org/officeDocument/2006/relationships/image" Target="../media/image87.svg"/><Relationship Id="rId1" Type="http://schemas.openxmlformats.org/officeDocument/2006/relationships/slideLayout" Target="../slideLayouts/slideLayout8.xml"/><Relationship Id="rId6" Type="http://schemas.openxmlformats.org/officeDocument/2006/relationships/image" Target="../media/image73.svg"/><Relationship Id="rId11" Type="http://schemas.openxmlformats.org/officeDocument/2006/relationships/image" Target="../media/image114.png"/><Relationship Id="rId24" Type="http://schemas.openxmlformats.org/officeDocument/2006/relationships/image" Target="../media/image91.svg"/><Relationship Id="rId5" Type="http://schemas.openxmlformats.org/officeDocument/2006/relationships/image" Target="../media/image72.png"/><Relationship Id="rId15" Type="http://schemas.openxmlformats.org/officeDocument/2006/relationships/image" Target="../media/image46.png"/><Relationship Id="rId23" Type="http://schemas.openxmlformats.org/officeDocument/2006/relationships/image" Target="../media/image90.png"/><Relationship Id="rId10" Type="http://schemas.openxmlformats.org/officeDocument/2006/relationships/image" Target="../media/image49.svg"/><Relationship Id="rId19" Type="http://schemas.openxmlformats.org/officeDocument/2006/relationships/image" Target="../media/image86.png"/><Relationship Id="rId4" Type="http://schemas.openxmlformats.org/officeDocument/2006/relationships/image" Target="../media/image99.svg"/><Relationship Id="rId9" Type="http://schemas.openxmlformats.org/officeDocument/2006/relationships/image" Target="../media/image48.png"/><Relationship Id="rId14" Type="http://schemas.openxmlformats.org/officeDocument/2006/relationships/image" Target="../media/image117.svg"/><Relationship Id="rId22" Type="http://schemas.openxmlformats.org/officeDocument/2006/relationships/image" Target="../media/image89.svg"/></Relationships>
</file>

<file path=ppt/slides/_rels/slide28.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indigenousfoodandag.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1030" y="4318227"/>
            <a:ext cx="11013135" cy="869451"/>
          </a:xfrm>
        </p:spPr>
        <p:txBody>
          <a:bodyPr>
            <a:noAutofit/>
          </a:bodyPr>
          <a:lstStyle/>
          <a:p>
            <a:pPr algn="ctr"/>
            <a:r>
              <a:rPr lang="en-US" sz="4400" b="1" dirty="0">
                <a:solidFill>
                  <a:schemeClr val="tx2"/>
                </a:solidFill>
                <a:latin typeface="Lato" panose="020F0502020204030203" pitchFamily="34" charset="0"/>
                <a:ea typeface="Lato" panose="020F0502020204030203" pitchFamily="34" charset="0"/>
                <a:cs typeface="Lato" panose="020F0502020204030203" pitchFamily="34" charset="0"/>
              </a:rPr>
              <a:t>Food Safety Traceability:</a:t>
            </a:r>
            <a:br>
              <a:rPr lang="en-US" sz="4400" b="1" dirty="0">
                <a:solidFill>
                  <a:schemeClr val="tx2"/>
                </a:solidFill>
                <a:latin typeface="Lato" panose="020F0502020204030203" pitchFamily="34" charset="0"/>
                <a:ea typeface="Lato" panose="020F0502020204030203" pitchFamily="34" charset="0"/>
                <a:cs typeface="Lato" panose="020F0502020204030203" pitchFamily="34" charset="0"/>
              </a:rPr>
            </a:br>
            <a:r>
              <a:rPr lang="en-US" sz="4400" b="1" dirty="0">
                <a:solidFill>
                  <a:schemeClr val="tx2"/>
                </a:solidFill>
                <a:latin typeface="Lato" panose="020F0502020204030203" pitchFamily="34" charset="0"/>
                <a:ea typeface="Lato" panose="020F0502020204030203" pitchFamily="34" charset="0"/>
                <a:cs typeface="Lato" panose="020F0502020204030203" pitchFamily="34" charset="0"/>
              </a:rPr>
              <a:t>Discussion on FDA’s Proposed Rule</a:t>
            </a:r>
            <a:endParaRPr lang="en-US" sz="4000" b="1"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5" name="Footer Placeholder 4"/>
          <p:cNvSpPr>
            <a:spLocks noGrp="1"/>
          </p:cNvSpPr>
          <p:nvPr>
            <p:ph type="ftr"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FFFFFF"/>
                </a:solidFill>
                <a:effectLst/>
                <a:uLnTx/>
                <a:uFillTx/>
                <a:latin typeface="Calibri" panose="020F0502020204030204"/>
                <a:ea typeface="+mn-ea"/>
                <a:cs typeface="+mn-cs"/>
                <a:sym typeface="Calibri"/>
              </a:rPr>
              <a:t>Indigenous Food and Agriculture initiative</a:t>
            </a:r>
          </a:p>
        </p:txBody>
      </p:sp>
      <p:grpSp>
        <p:nvGrpSpPr>
          <p:cNvPr id="16" name="Group 15">
            <a:extLst>
              <a:ext uri="{FF2B5EF4-FFF2-40B4-BE49-F238E27FC236}">
                <a16:creationId xmlns:a16="http://schemas.microsoft.com/office/drawing/2014/main" id="{AD60948D-14DB-2642-8EFC-B7312583029D}"/>
              </a:ext>
            </a:extLst>
          </p:cNvPr>
          <p:cNvGrpSpPr/>
          <p:nvPr/>
        </p:nvGrpSpPr>
        <p:grpSpPr>
          <a:xfrm>
            <a:off x="1629564" y="600512"/>
            <a:ext cx="9136069" cy="3115407"/>
            <a:chOff x="1527964" y="33087"/>
            <a:chExt cx="9136069" cy="3115407"/>
          </a:xfrm>
        </p:grpSpPr>
        <p:grpSp>
          <p:nvGrpSpPr>
            <p:cNvPr id="14" name="Group 13">
              <a:extLst>
                <a:ext uri="{FF2B5EF4-FFF2-40B4-BE49-F238E27FC236}">
                  <a16:creationId xmlns:a16="http://schemas.microsoft.com/office/drawing/2014/main" id="{3AEAF081-02D4-5944-B3A5-D4558281FBA7}"/>
                </a:ext>
              </a:extLst>
            </p:cNvPr>
            <p:cNvGrpSpPr/>
            <p:nvPr/>
          </p:nvGrpSpPr>
          <p:grpSpPr>
            <a:xfrm>
              <a:off x="3051372" y="33087"/>
              <a:ext cx="6089253" cy="2695436"/>
              <a:chOff x="314464" y="148967"/>
              <a:chExt cx="6089253" cy="2695436"/>
            </a:xfrm>
          </p:grpSpPr>
          <p:pic>
            <p:nvPicPr>
              <p:cNvPr id="9" name="Picture 8" descr="A close up of a logo&#10;&#10;Description automatically generated">
                <a:extLst>
                  <a:ext uri="{FF2B5EF4-FFF2-40B4-BE49-F238E27FC236}">
                    <a16:creationId xmlns:a16="http://schemas.microsoft.com/office/drawing/2014/main" id="{69AB46F8-D50B-BF4A-9AEB-DE93BECB0204}"/>
                  </a:ext>
                </a:extLst>
              </p:cNvPr>
              <p:cNvPicPr>
                <a:picLocks noChangeAspect="1"/>
              </p:cNvPicPr>
              <p:nvPr/>
            </p:nvPicPr>
            <p:blipFill>
              <a:blip r:embed="rId3"/>
              <a:stretch>
                <a:fillRect/>
              </a:stretch>
            </p:blipFill>
            <p:spPr>
              <a:xfrm>
                <a:off x="314464" y="148967"/>
                <a:ext cx="2695436" cy="2695436"/>
              </a:xfrm>
              <a:prstGeom prst="rect">
                <a:avLst/>
              </a:prstGeom>
            </p:spPr>
          </p:pic>
          <p:pic>
            <p:nvPicPr>
              <p:cNvPr id="13" name="Picture 12" descr="A close up of a sign&#10;&#10;Description automatically generated">
                <a:extLst>
                  <a:ext uri="{FF2B5EF4-FFF2-40B4-BE49-F238E27FC236}">
                    <a16:creationId xmlns:a16="http://schemas.microsoft.com/office/drawing/2014/main" id="{A7870F43-A607-0943-BE39-47A23A5B2749}"/>
                  </a:ext>
                </a:extLst>
              </p:cNvPr>
              <p:cNvPicPr>
                <a:picLocks noChangeAspect="1"/>
              </p:cNvPicPr>
              <p:nvPr/>
            </p:nvPicPr>
            <p:blipFill>
              <a:blip r:embed="rId4"/>
              <a:stretch>
                <a:fillRect/>
              </a:stretch>
            </p:blipFill>
            <p:spPr>
              <a:xfrm>
                <a:off x="3009900" y="230612"/>
                <a:ext cx="3393817" cy="2579915"/>
              </a:xfrm>
              <a:prstGeom prst="rect">
                <a:avLst/>
              </a:prstGeom>
            </p:spPr>
          </p:pic>
        </p:grpSp>
        <p:sp>
          <p:nvSpPr>
            <p:cNvPr id="15" name="TextBox 14">
              <a:extLst>
                <a:ext uri="{FF2B5EF4-FFF2-40B4-BE49-F238E27FC236}">
                  <a16:creationId xmlns:a16="http://schemas.microsoft.com/office/drawing/2014/main" id="{D8214FB3-CDD6-624B-AD05-7B87066309D5}"/>
                </a:ext>
              </a:extLst>
            </p:cNvPr>
            <p:cNvSpPr txBox="1"/>
            <p:nvPr/>
          </p:nvSpPr>
          <p:spPr>
            <a:xfrm>
              <a:off x="1527964" y="2779162"/>
              <a:ext cx="9136069" cy="369332"/>
            </a:xfrm>
            <a:prstGeom prst="rect">
              <a:avLst/>
            </a:prstGeom>
            <a:noFill/>
          </p:spPr>
          <p:txBody>
            <a:bodyPr wrap="square" rtlCol="0">
              <a:spAutoFit/>
            </a:bodyPr>
            <a:lstStyle/>
            <a:p>
              <a:pPr algn="ctr"/>
              <a:r>
                <a:rPr lang="en-US" b="1" i="1">
                  <a:latin typeface="Lato" panose="020F0502020204030203" pitchFamily="34" charset="0"/>
                  <a:ea typeface="Lato" panose="020F0502020204030203" pitchFamily="34" charset="0"/>
                  <a:cs typeface="Lato" panose="020F0502020204030203" pitchFamily="34" charset="0"/>
                </a:rPr>
                <a:t>Empowering Indian Country through economic development and greater food access</a:t>
              </a:r>
            </a:p>
          </p:txBody>
        </p:sp>
      </p:grpSp>
    </p:spTree>
    <p:extLst>
      <p:ext uri="{BB962C8B-B14F-4D97-AF65-F5344CB8AC3E}">
        <p14:creationId xmlns:p14="http://schemas.microsoft.com/office/powerpoint/2010/main" val="3021408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8673A-4C50-48DA-B694-12624ADE49F1}"/>
              </a:ext>
            </a:extLst>
          </p:cNvPr>
          <p:cNvSpPr>
            <a:spLocks noGrp="1"/>
          </p:cNvSpPr>
          <p:nvPr>
            <p:ph idx="1"/>
          </p:nvPr>
        </p:nvSpPr>
        <p:spPr>
          <a:xfrm>
            <a:off x="1097280" y="1477800"/>
            <a:ext cx="7208519" cy="1583265"/>
          </a:xfrm>
        </p:spPr>
        <p:txBody>
          <a:bodyPr>
            <a:normAutofit fontScale="92500" lnSpcReduction="20000"/>
          </a:bodyPr>
          <a:lstStyle/>
          <a:p>
            <a:pPr marL="0" indent="0">
              <a:lnSpc>
                <a:spcPct val="100000"/>
              </a:lnSpc>
              <a:spcBef>
                <a:spcPts val="0"/>
              </a:spcBef>
              <a:spcAft>
                <a:spcPts val="0"/>
              </a:spcAft>
              <a:buNone/>
            </a:pPr>
            <a:r>
              <a:rPr lang="en-US" sz="2400" b="1" dirty="0">
                <a:solidFill>
                  <a:schemeClr val="tx1"/>
                </a:solidFill>
              </a:rPr>
              <a:t>Food Traceability List</a:t>
            </a:r>
          </a:p>
          <a:p>
            <a:pPr marL="0" indent="0" algn="just">
              <a:lnSpc>
                <a:spcPct val="100000"/>
              </a:lnSpc>
              <a:spcBef>
                <a:spcPts val="0"/>
              </a:spcBef>
              <a:spcAft>
                <a:spcPts val="0"/>
              </a:spcAft>
              <a:buNone/>
            </a:pPr>
            <a:r>
              <a:rPr lang="en-US" sz="2400" dirty="0">
                <a:solidFill>
                  <a:schemeClr val="tx2"/>
                </a:solidFill>
              </a:rPr>
              <a:t>FDA developed a Risk-Ranking Model for foods requiring additional tracing based on micro-biological foodborne illnesses. This list refers to single ingredient foods and any recipe containing these foods as ingredients. </a:t>
            </a:r>
          </a:p>
          <a:p>
            <a:pPr marL="0" indent="0">
              <a:lnSpc>
                <a:spcPct val="100000"/>
              </a:lnSpc>
              <a:spcBef>
                <a:spcPts val="0"/>
              </a:spcBef>
              <a:spcAft>
                <a:spcPts val="0"/>
              </a:spcAft>
              <a:buNone/>
            </a:pPr>
            <a:endParaRPr lang="en-US" sz="2400" b="1" dirty="0">
              <a:solidFill>
                <a:schemeClr val="tx1"/>
              </a:solidFill>
            </a:endParaRPr>
          </a:p>
          <a:p>
            <a:pPr marL="0" indent="0">
              <a:lnSpc>
                <a:spcPct val="100000"/>
              </a:lnSpc>
              <a:spcBef>
                <a:spcPts val="0"/>
              </a:spcBef>
              <a:spcAft>
                <a:spcPts val="0"/>
              </a:spcAft>
              <a:buNone/>
            </a:pPr>
            <a:endParaRPr lang="en-US" sz="2000" dirty="0">
              <a:solidFill>
                <a:schemeClr val="tx1"/>
              </a:solidFill>
            </a:endParaRP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Proposed Rule on Food Traceability</a:t>
            </a:r>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F333512F-6F62-45E0-9644-C168CCA4C7E0}"/>
                  </a:ext>
                </a:extLst>
              </p:cNvPr>
              <p:cNvGraphicFramePr>
                <a:graphicFrameLocks noChangeAspect="1"/>
              </p:cNvGraphicFramePr>
              <p:nvPr>
                <p:extLst>
                  <p:ext uri="{D42A27DB-BD31-4B8C-83A1-F6EECF244321}">
                    <p14:modId xmlns:p14="http://schemas.microsoft.com/office/powerpoint/2010/main" val="692229092"/>
                  </p:ext>
                </p:extLst>
              </p:nvPr>
            </p:nvGraphicFramePr>
            <p:xfrm>
              <a:off x="8565930" y="1495690"/>
              <a:ext cx="3048000" cy="1714500"/>
            </p:xfrm>
            <a:graphic>
              <a:graphicData uri="http://schemas.microsoft.com/office/powerpoint/2016/slidezoom">
                <pslz:sldZm>
                  <pslz:sldZmObj sldId="716" cId="3318467276">
                    <pslz:zmPr id="{8C0FB48D-64C5-4D4A-A16A-8D4FFA619609}"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Slide Zoom 5">
                <a:extLst>
                  <a:ext uri="{FF2B5EF4-FFF2-40B4-BE49-F238E27FC236}">
                    <a16:creationId xmlns:a16="http://schemas.microsoft.com/office/drawing/2014/main" id="{F333512F-6F62-45E0-9644-C168CCA4C7E0}"/>
                  </a:ext>
                </a:extLst>
              </p:cNvPr>
              <p:cNvPicPr>
                <a:picLocks noGrp="1" noRot="1" noChangeAspect="1" noMove="1" noResize="1" noEditPoints="1" noAdjustHandles="1" noChangeArrowheads="1" noChangeShapeType="1"/>
              </p:cNvPicPr>
              <p:nvPr/>
            </p:nvPicPr>
            <p:blipFill>
              <a:blip r:embed="rId4"/>
              <a:stretch>
                <a:fillRect/>
              </a:stretch>
            </p:blipFill>
            <p:spPr>
              <a:xfrm>
                <a:off x="8565930" y="1495690"/>
                <a:ext cx="3048000" cy="1714500"/>
              </a:xfrm>
              <a:prstGeom prst="rect">
                <a:avLst/>
              </a:prstGeom>
              <a:ln w="3175">
                <a:solidFill>
                  <a:prstClr val="ltGray"/>
                </a:solidFill>
              </a:ln>
            </p:spPr>
          </p:pic>
        </mc:Fallback>
      </mc:AlternateContent>
      <p:sp>
        <p:nvSpPr>
          <p:cNvPr id="7" name="Content Placeholder 4">
            <a:extLst>
              <a:ext uri="{FF2B5EF4-FFF2-40B4-BE49-F238E27FC236}">
                <a16:creationId xmlns:a16="http://schemas.microsoft.com/office/drawing/2014/main" id="{4E6D51D2-4C19-4A37-9161-C32BAB18FD2A}"/>
              </a:ext>
            </a:extLst>
          </p:cNvPr>
          <p:cNvSpPr txBox="1">
            <a:spLocks/>
          </p:cNvSpPr>
          <p:nvPr/>
        </p:nvSpPr>
        <p:spPr>
          <a:xfrm>
            <a:off x="1097277" y="3128069"/>
            <a:ext cx="9244901" cy="1095703"/>
          </a:xfrm>
          <a:prstGeom prst="rect">
            <a:avLst/>
          </a:prstGeom>
        </p:spPr>
        <p:txBody>
          <a:bodyPr vert="horz" lIns="91440" tIns="45720" rIns="9144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C2134"/>
                </a:solidFill>
                <a:latin typeface="Lato" panose="020F0502020204030203" pitchFamily="34" charset="0"/>
                <a:ea typeface="Lato" panose="020F0502020204030203" pitchFamily="34" charset="0"/>
                <a:cs typeface="Lato" panose="020F0502020204030203"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rgbClr val="9C2134"/>
                </a:solidFill>
                <a:latin typeface="Lato" panose="020F0502020204030203" pitchFamily="34" charset="0"/>
                <a:ea typeface="Lato" panose="020F0502020204030203" pitchFamily="34" charset="0"/>
                <a:cs typeface="Lato" panose="020F0502020204030203"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Font typeface="Calibri" panose="020F0502020204030204" pitchFamily="34" charset="0"/>
              <a:buNone/>
            </a:pPr>
            <a:r>
              <a:rPr lang="en-US" sz="2400" b="1" dirty="0">
                <a:solidFill>
                  <a:schemeClr val="tx1"/>
                </a:solidFill>
              </a:rPr>
              <a:t>Critical Tracking Events</a:t>
            </a:r>
          </a:p>
          <a:p>
            <a:pPr marL="0" indent="0" algn="just">
              <a:lnSpc>
                <a:spcPct val="100000"/>
              </a:lnSpc>
              <a:spcBef>
                <a:spcPts val="0"/>
              </a:spcBef>
              <a:spcAft>
                <a:spcPts val="0"/>
              </a:spcAft>
              <a:buFont typeface="Calibri" panose="020F0502020204030204" pitchFamily="34" charset="0"/>
              <a:buNone/>
            </a:pPr>
            <a:r>
              <a:rPr lang="en-US" sz="2200" dirty="0">
                <a:solidFill>
                  <a:schemeClr val="tx2"/>
                </a:solidFill>
              </a:rPr>
              <a:t>Nodes or areas of activity that trigger traceability records </a:t>
            </a:r>
          </a:p>
        </p:txBody>
      </p:sp>
      <p:sp>
        <p:nvSpPr>
          <p:cNvPr id="8" name="Content Placeholder 4">
            <a:extLst>
              <a:ext uri="{FF2B5EF4-FFF2-40B4-BE49-F238E27FC236}">
                <a16:creationId xmlns:a16="http://schemas.microsoft.com/office/drawing/2014/main" id="{C0F33EAD-0796-4886-969F-D8B189578B2C}"/>
              </a:ext>
            </a:extLst>
          </p:cNvPr>
          <p:cNvSpPr txBox="1">
            <a:spLocks/>
          </p:cNvSpPr>
          <p:nvPr/>
        </p:nvSpPr>
        <p:spPr>
          <a:xfrm>
            <a:off x="1097277" y="5285390"/>
            <a:ext cx="9244901" cy="1095703"/>
          </a:xfrm>
          <a:prstGeom prst="rect">
            <a:avLst/>
          </a:prstGeom>
        </p:spPr>
        <p:txBody>
          <a:bodyPr vert="horz" lIns="91440" tIns="45720" rIns="9144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C2134"/>
                </a:solidFill>
                <a:latin typeface="Lato" panose="020F0502020204030203" pitchFamily="34" charset="0"/>
                <a:ea typeface="Lato" panose="020F0502020204030203" pitchFamily="34" charset="0"/>
                <a:cs typeface="Lato" panose="020F0502020204030203"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rgbClr val="9C2134"/>
                </a:solidFill>
                <a:latin typeface="Lato" panose="020F0502020204030203" pitchFamily="34" charset="0"/>
                <a:ea typeface="Lato" panose="020F0502020204030203" pitchFamily="34" charset="0"/>
                <a:cs typeface="Lato" panose="020F0502020204030203"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Font typeface="Calibri" panose="020F0502020204030204" pitchFamily="34" charset="0"/>
              <a:buNone/>
            </a:pPr>
            <a:r>
              <a:rPr lang="en-US" sz="2400" b="1" dirty="0">
                <a:solidFill>
                  <a:schemeClr val="tx1"/>
                </a:solidFill>
              </a:rPr>
              <a:t>Key Data Elements</a:t>
            </a:r>
          </a:p>
          <a:p>
            <a:pPr marL="0" indent="0" algn="just">
              <a:lnSpc>
                <a:spcPct val="100000"/>
              </a:lnSpc>
              <a:spcBef>
                <a:spcPts val="0"/>
              </a:spcBef>
              <a:spcAft>
                <a:spcPts val="0"/>
              </a:spcAft>
              <a:buFont typeface="Calibri" panose="020F0502020204030204" pitchFamily="34" charset="0"/>
              <a:buNone/>
            </a:pPr>
            <a:r>
              <a:rPr lang="en-US" sz="2200" dirty="0">
                <a:solidFill>
                  <a:schemeClr val="tx2"/>
                </a:solidFill>
              </a:rPr>
              <a:t>Information necessary in recordkeeping across critical tracking events</a:t>
            </a:r>
          </a:p>
        </p:txBody>
      </p:sp>
      <p:pic>
        <p:nvPicPr>
          <p:cNvPr id="10" name="Graphic 9" descr="Seed Packet with solid fill">
            <a:extLst>
              <a:ext uri="{FF2B5EF4-FFF2-40B4-BE49-F238E27FC236}">
                <a16:creationId xmlns:a16="http://schemas.microsoft.com/office/drawing/2014/main" id="{7FE25390-FC65-48BA-95A1-97DB3F631E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9676" y="3949171"/>
            <a:ext cx="914400" cy="914400"/>
          </a:xfrm>
          <a:prstGeom prst="rect">
            <a:avLst/>
          </a:prstGeom>
        </p:spPr>
      </p:pic>
      <p:pic>
        <p:nvPicPr>
          <p:cNvPr id="18" name="Graphic 17" descr="Factory with solid fill">
            <a:extLst>
              <a:ext uri="{FF2B5EF4-FFF2-40B4-BE49-F238E27FC236}">
                <a16:creationId xmlns:a16="http://schemas.microsoft.com/office/drawing/2014/main" id="{05ADBCAD-D57A-49A9-A4DD-F6FF480DE9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62526" y="3949171"/>
            <a:ext cx="914400" cy="914400"/>
          </a:xfrm>
          <a:prstGeom prst="rect">
            <a:avLst/>
          </a:prstGeom>
        </p:spPr>
      </p:pic>
      <p:pic>
        <p:nvPicPr>
          <p:cNvPr id="20" name="Graphic 19" descr="Truck with solid fill">
            <a:extLst>
              <a:ext uri="{FF2B5EF4-FFF2-40B4-BE49-F238E27FC236}">
                <a16:creationId xmlns:a16="http://schemas.microsoft.com/office/drawing/2014/main" id="{34FD9811-EF23-4C6F-9896-01AEC5D74D5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0729" y="3949171"/>
            <a:ext cx="914400" cy="914400"/>
          </a:xfrm>
          <a:prstGeom prst="rect">
            <a:avLst/>
          </a:prstGeom>
        </p:spPr>
      </p:pic>
      <p:pic>
        <p:nvPicPr>
          <p:cNvPr id="22" name="Graphic 21" descr="Stamp with solid fill">
            <a:extLst>
              <a:ext uri="{FF2B5EF4-FFF2-40B4-BE49-F238E27FC236}">
                <a16:creationId xmlns:a16="http://schemas.microsoft.com/office/drawing/2014/main" id="{8A1308B0-FE7D-4BB0-8BC4-4A84E87FABC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56101" y="3949171"/>
            <a:ext cx="914400" cy="914400"/>
          </a:xfrm>
          <a:prstGeom prst="rect">
            <a:avLst/>
          </a:prstGeom>
        </p:spPr>
      </p:pic>
      <p:sp>
        <p:nvSpPr>
          <p:cNvPr id="23" name="TextBox 22">
            <a:extLst>
              <a:ext uri="{FF2B5EF4-FFF2-40B4-BE49-F238E27FC236}">
                <a16:creationId xmlns:a16="http://schemas.microsoft.com/office/drawing/2014/main" id="{080A5F35-A341-4BE9-9881-1FE741EAE7D7}"/>
              </a:ext>
            </a:extLst>
          </p:cNvPr>
          <p:cNvSpPr txBox="1"/>
          <p:nvPr/>
        </p:nvSpPr>
        <p:spPr>
          <a:xfrm>
            <a:off x="1218505" y="4904451"/>
            <a:ext cx="976742" cy="369332"/>
          </a:xfrm>
          <a:prstGeom prst="rect">
            <a:avLst/>
          </a:prstGeom>
          <a:noFill/>
        </p:spPr>
        <p:txBody>
          <a:bodyPr wrap="none" rtlCol="0">
            <a:spAutoFit/>
          </a:bodyPr>
          <a:lstStyle/>
          <a:p>
            <a:r>
              <a:rPr lang="en-US" dirty="0"/>
              <a:t>Growing</a:t>
            </a:r>
          </a:p>
        </p:txBody>
      </p:sp>
      <p:sp>
        <p:nvSpPr>
          <p:cNvPr id="24" name="TextBox 23">
            <a:extLst>
              <a:ext uri="{FF2B5EF4-FFF2-40B4-BE49-F238E27FC236}">
                <a16:creationId xmlns:a16="http://schemas.microsoft.com/office/drawing/2014/main" id="{AC9C9542-0EBC-4656-94DB-59272CE41707}"/>
              </a:ext>
            </a:extLst>
          </p:cNvPr>
          <p:cNvSpPr txBox="1"/>
          <p:nvPr/>
        </p:nvSpPr>
        <p:spPr>
          <a:xfrm>
            <a:off x="3175749" y="4863571"/>
            <a:ext cx="1075103" cy="369332"/>
          </a:xfrm>
          <a:prstGeom prst="rect">
            <a:avLst/>
          </a:prstGeom>
          <a:noFill/>
        </p:spPr>
        <p:txBody>
          <a:bodyPr wrap="none" rtlCol="0">
            <a:spAutoFit/>
          </a:bodyPr>
          <a:lstStyle/>
          <a:p>
            <a:r>
              <a:rPr lang="en-US" dirty="0"/>
              <a:t>Receiving</a:t>
            </a:r>
          </a:p>
        </p:txBody>
      </p:sp>
      <p:sp>
        <p:nvSpPr>
          <p:cNvPr id="25" name="TextBox 24">
            <a:extLst>
              <a:ext uri="{FF2B5EF4-FFF2-40B4-BE49-F238E27FC236}">
                <a16:creationId xmlns:a16="http://schemas.microsoft.com/office/drawing/2014/main" id="{633D7B1C-68D5-4F51-A3AA-D7FBA0D60838}"/>
              </a:ext>
            </a:extLst>
          </p:cNvPr>
          <p:cNvSpPr txBox="1"/>
          <p:nvPr/>
        </p:nvSpPr>
        <p:spPr>
          <a:xfrm>
            <a:off x="5231356" y="4904451"/>
            <a:ext cx="969817" cy="369332"/>
          </a:xfrm>
          <a:prstGeom prst="rect">
            <a:avLst/>
          </a:prstGeom>
          <a:noFill/>
        </p:spPr>
        <p:txBody>
          <a:bodyPr wrap="none" rtlCol="0">
            <a:spAutoFit/>
          </a:bodyPr>
          <a:lstStyle/>
          <a:p>
            <a:r>
              <a:rPr lang="en-US" dirty="0"/>
              <a:t>Creating</a:t>
            </a:r>
          </a:p>
        </p:txBody>
      </p:sp>
      <p:sp>
        <p:nvSpPr>
          <p:cNvPr id="26" name="TextBox 25">
            <a:extLst>
              <a:ext uri="{FF2B5EF4-FFF2-40B4-BE49-F238E27FC236}">
                <a16:creationId xmlns:a16="http://schemas.microsoft.com/office/drawing/2014/main" id="{85A1F75E-D51C-4B4A-9787-E08DF5A51898}"/>
              </a:ext>
            </a:extLst>
          </p:cNvPr>
          <p:cNvSpPr txBox="1"/>
          <p:nvPr/>
        </p:nvSpPr>
        <p:spPr>
          <a:xfrm>
            <a:off x="6991935" y="4863571"/>
            <a:ext cx="1413785" cy="369332"/>
          </a:xfrm>
          <a:prstGeom prst="rect">
            <a:avLst/>
          </a:prstGeom>
          <a:noFill/>
        </p:spPr>
        <p:txBody>
          <a:bodyPr wrap="none" rtlCol="0">
            <a:spAutoFit/>
          </a:bodyPr>
          <a:lstStyle/>
          <a:p>
            <a:r>
              <a:rPr lang="en-US" dirty="0"/>
              <a:t>Transforming</a:t>
            </a:r>
          </a:p>
        </p:txBody>
      </p:sp>
      <p:sp>
        <p:nvSpPr>
          <p:cNvPr id="27" name="TextBox 26">
            <a:extLst>
              <a:ext uri="{FF2B5EF4-FFF2-40B4-BE49-F238E27FC236}">
                <a16:creationId xmlns:a16="http://schemas.microsoft.com/office/drawing/2014/main" id="{322AE685-FC7D-4C89-B47F-9E75481675E3}"/>
              </a:ext>
            </a:extLst>
          </p:cNvPr>
          <p:cNvSpPr txBox="1"/>
          <p:nvPr/>
        </p:nvSpPr>
        <p:spPr>
          <a:xfrm>
            <a:off x="9181639" y="4863571"/>
            <a:ext cx="992579" cy="369332"/>
          </a:xfrm>
          <a:prstGeom prst="rect">
            <a:avLst/>
          </a:prstGeom>
          <a:noFill/>
        </p:spPr>
        <p:txBody>
          <a:bodyPr wrap="none" rtlCol="0">
            <a:spAutoFit/>
          </a:bodyPr>
          <a:lstStyle/>
          <a:p>
            <a:r>
              <a:rPr lang="en-US" dirty="0"/>
              <a:t>Shipping</a:t>
            </a:r>
          </a:p>
        </p:txBody>
      </p:sp>
      <p:sp>
        <p:nvSpPr>
          <p:cNvPr id="28" name="Footer Placeholder 1">
            <a:extLst>
              <a:ext uri="{FF2B5EF4-FFF2-40B4-BE49-F238E27FC236}">
                <a16:creationId xmlns:a16="http://schemas.microsoft.com/office/drawing/2014/main" id="{7C6DC47A-82A1-4FF2-8AD2-FC8218127E40}"/>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pic>
        <p:nvPicPr>
          <p:cNvPr id="19" name="Graphic 18" descr="Cause And Effect with solid fill">
            <a:extLst>
              <a:ext uri="{FF2B5EF4-FFF2-40B4-BE49-F238E27FC236}">
                <a16:creationId xmlns:a16="http://schemas.microsoft.com/office/drawing/2014/main" id="{26C3994E-2FCB-4A3C-877F-0EF69024C72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268951" y="3949171"/>
            <a:ext cx="914400" cy="914400"/>
          </a:xfrm>
          <a:prstGeom prst="rect">
            <a:avLst/>
          </a:prstGeom>
        </p:spPr>
      </p:pic>
    </p:spTree>
    <p:extLst>
      <p:ext uri="{BB962C8B-B14F-4D97-AF65-F5344CB8AC3E}">
        <p14:creationId xmlns:p14="http://schemas.microsoft.com/office/powerpoint/2010/main" val="130465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2DE39C-83B1-4745-AB99-4CF7A9D283C9}"/>
              </a:ext>
            </a:extLst>
          </p:cNvPr>
          <p:cNvSpPr>
            <a:spLocks noGrp="1"/>
          </p:cNvSpPr>
          <p:nvPr>
            <p:ph type="title"/>
          </p:nvPr>
        </p:nvSpPr>
        <p:spPr/>
        <p:txBody>
          <a:bodyPr/>
          <a:lstStyle/>
          <a:p>
            <a:endParaRPr lang="en-US"/>
          </a:p>
        </p:txBody>
      </p:sp>
      <p:sp>
        <p:nvSpPr>
          <p:cNvPr id="3" name="Footer Placeholder 2">
            <a:extLst>
              <a:ext uri="{FF2B5EF4-FFF2-40B4-BE49-F238E27FC236}">
                <a16:creationId xmlns:a16="http://schemas.microsoft.com/office/drawing/2014/main" id="{5FBD0291-ECE3-4351-9B7E-BB6662DDDAB1}"/>
              </a:ext>
            </a:extLst>
          </p:cNvPr>
          <p:cNvSpPr>
            <a:spLocks noGrp="1"/>
          </p:cNvSpPr>
          <p:nvPr>
            <p:ph type="ftr" sz="quarter" idx="10"/>
          </p:nvPr>
        </p:nvSpPr>
        <p:spPr/>
        <p:txBody>
          <a:bodyPr/>
          <a:lstStyle/>
          <a:p>
            <a:r>
              <a:rPr lang="en-US"/>
              <a:t>Indigenous Food and Agriculture initiative</a:t>
            </a:r>
          </a:p>
        </p:txBody>
      </p:sp>
      <p:graphicFrame>
        <p:nvGraphicFramePr>
          <p:cNvPr id="6" name="Table 2">
            <a:extLst>
              <a:ext uri="{FF2B5EF4-FFF2-40B4-BE49-F238E27FC236}">
                <a16:creationId xmlns:a16="http://schemas.microsoft.com/office/drawing/2014/main" id="{D6704A95-EDD9-4D78-A2AB-6C2A87073123}"/>
              </a:ext>
            </a:extLst>
          </p:cNvPr>
          <p:cNvGraphicFramePr>
            <a:graphicFrameLocks noGrp="1"/>
          </p:cNvGraphicFramePr>
          <p:nvPr>
            <p:extLst>
              <p:ext uri="{D42A27DB-BD31-4B8C-83A1-F6EECF244321}">
                <p14:modId xmlns:p14="http://schemas.microsoft.com/office/powerpoint/2010/main" val="1216141686"/>
              </p:ext>
            </p:extLst>
          </p:nvPr>
        </p:nvGraphicFramePr>
        <p:xfrm>
          <a:off x="0" y="33086"/>
          <a:ext cx="12192000" cy="7040880"/>
        </p:xfrm>
        <a:graphic>
          <a:graphicData uri="http://schemas.openxmlformats.org/drawingml/2006/table">
            <a:tbl>
              <a:tblPr firstRow="1" bandRow="1">
                <a:tableStyleId>{5C22544A-7EE6-4342-B048-85BDC9FD1C3A}</a:tableStyleId>
              </a:tblPr>
              <a:tblGrid>
                <a:gridCol w="2815945">
                  <a:extLst>
                    <a:ext uri="{9D8B030D-6E8A-4147-A177-3AD203B41FA5}">
                      <a16:colId xmlns:a16="http://schemas.microsoft.com/office/drawing/2014/main" val="240645854"/>
                    </a:ext>
                  </a:extLst>
                </a:gridCol>
                <a:gridCol w="9376055">
                  <a:extLst>
                    <a:ext uri="{9D8B030D-6E8A-4147-A177-3AD203B41FA5}">
                      <a16:colId xmlns:a16="http://schemas.microsoft.com/office/drawing/2014/main" val="3746996575"/>
                    </a:ext>
                  </a:extLst>
                </a:gridCol>
              </a:tblGrid>
              <a:tr h="311406">
                <a:tc>
                  <a:txBody>
                    <a:bodyPr/>
                    <a:lstStyle/>
                    <a:p>
                      <a:r>
                        <a:rPr lang="en-US" sz="1500" dirty="0">
                          <a:latin typeface="Lato" panose="020F0502020204030203" pitchFamily="34" charset="0"/>
                          <a:ea typeface="Lato" panose="020F0502020204030203" pitchFamily="34" charset="0"/>
                          <a:cs typeface="Lato" panose="020F0502020204030203" pitchFamily="34" charset="0"/>
                        </a:rPr>
                        <a:t>Foods</a:t>
                      </a:r>
                    </a:p>
                  </a:txBody>
                  <a:tcP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Description</a:t>
                      </a:r>
                    </a:p>
                  </a:txBody>
                  <a:tcPr/>
                </a:tc>
                <a:extLst>
                  <a:ext uri="{0D108BD9-81ED-4DB2-BD59-A6C34878D82A}">
                    <a16:rowId xmlns:a16="http://schemas.microsoft.com/office/drawing/2014/main" val="2626761076"/>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Soft Cheeses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soft ripened or semi-soft cheeses, and fresh soft cheeses that are made with pasteurized or unpasteurized milk</a:t>
                      </a:r>
                    </a:p>
                  </a:txBody>
                  <a:tcPr/>
                </a:tc>
                <a:extLst>
                  <a:ext uri="{0D108BD9-81ED-4DB2-BD59-A6C34878D82A}">
                    <a16:rowId xmlns:a16="http://schemas.microsoft.com/office/drawing/2014/main" val="1417694111"/>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Shell eggs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The egg of the domesticated chicken</a:t>
                      </a:r>
                    </a:p>
                  </a:txBody>
                  <a:tcPr/>
                </a:tc>
                <a:extLst>
                  <a:ext uri="{0D108BD9-81ED-4DB2-BD59-A6C34878D82A}">
                    <a16:rowId xmlns:a16="http://schemas.microsoft.com/office/drawing/2014/main" val="1017440878"/>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Nut butter</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tree nut and peanut butters; does not include soy or seed butters</a:t>
                      </a:r>
                    </a:p>
                  </a:txBody>
                  <a:tcPr/>
                </a:tc>
                <a:extLst>
                  <a:ext uri="{0D108BD9-81ED-4DB2-BD59-A6C34878D82A}">
                    <a16:rowId xmlns:a16="http://schemas.microsoft.com/office/drawing/2014/main" val="3676063929"/>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Cucumbers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variety of cucumber</a:t>
                      </a:r>
                    </a:p>
                  </a:txBody>
                  <a:tcPr/>
                </a:tc>
                <a:extLst>
                  <a:ext uri="{0D108BD9-81ED-4DB2-BD59-A6C34878D82A}">
                    <a16:rowId xmlns:a16="http://schemas.microsoft.com/office/drawing/2014/main" val="2265260269"/>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Herbs (fresh)</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leafy greens, such as lettuce, kale, chicory, watercress, chard, arugula, spinach, </a:t>
                      </a:r>
                      <a:r>
                        <a:rPr lang="en-US" sz="1500" dirty="0" err="1">
                          <a:latin typeface="Lato" panose="020F0502020204030203" pitchFamily="34" charset="0"/>
                          <a:ea typeface="Lato" panose="020F0502020204030203" pitchFamily="34" charset="0"/>
                          <a:cs typeface="Lato" panose="020F0502020204030203" pitchFamily="34" charset="0"/>
                        </a:rPr>
                        <a:t>pak</a:t>
                      </a:r>
                      <a:r>
                        <a:rPr lang="en-US" sz="1500" dirty="0">
                          <a:latin typeface="Lato" panose="020F0502020204030203" pitchFamily="34" charset="0"/>
                          <a:ea typeface="Lato" panose="020F0502020204030203" pitchFamily="34" charset="0"/>
                          <a:cs typeface="Lato" panose="020F0502020204030203" pitchFamily="34" charset="0"/>
                        </a:rPr>
                        <a:t> choi, sorrel, collards, and endive</a:t>
                      </a:r>
                    </a:p>
                  </a:txBody>
                  <a:tcPr/>
                </a:tc>
                <a:extLst>
                  <a:ext uri="{0D108BD9-81ED-4DB2-BD59-A6C34878D82A}">
                    <a16:rowId xmlns:a16="http://schemas.microsoft.com/office/drawing/2014/main" val="2740878220"/>
                  </a:ext>
                </a:extLst>
              </a:tr>
              <a:tr h="507818">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Leafy Greens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leafy greens, such as lettuce, kale, chicory, watercress, chard, arugula, spinach, </a:t>
                      </a:r>
                      <a:r>
                        <a:rPr lang="en-US" sz="1500" dirty="0" err="1">
                          <a:latin typeface="Lato" panose="020F0502020204030203" pitchFamily="34" charset="0"/>
                          <a:ea typeface="Lato" panose="020F0502020204030203" pitchFamily="34" charset="0"/>
                          <a:cs typeface="Lato" panose="020F0502020204030203" pitchFamily="34" charset="0"/>
                        </a:rPr>
                        <a:t>pak</a:t>
                      </a:r>
                      <a:r>
                        <a:rPr lang="en-US" sz="1500" dirty="0">
                          <a:latin typeface="Lato" panose="020F0502020204030203" pitchFamily="34" charset="0"/>
                          <a:ea typeface="Lato" panose="020F0502020204030203" pitchFamily="34" charset="0"/>
                          <a:cs typeface="Lato" panose="020F0502020204030203" pitchFamily="34" charset="0"/>
                        </a:rPr>
                        <a:t> choi, sorrel, collards, and endive</a:t>
                      </a:r>
                    </a:p>
                  </a:txBody>
                  <a:tcPr/>
                </a:tc>
                <a:extLst>
                  <a:ext uri="{0D108BD9-81ED-4DB2-BD59-A6C34878D82A}">
                    <a16:rowId xmlns:a16="http://schemas.microsoft.com/office/drawing/2014/main" val="526887244"/>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Melons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melons, such as cantaloupe, honeydew, and watermelon</a:t>
                      </a:r>
                    </a:p>
                  </a:txBody>
                  <a:tcPr/>
                </a:tc>
                <a:extLst>
                  <a:ext uri="{0D108BD9-81ED-4DB2-BD59-A6C34878D82A}">
                    <a16:rowId xmlns:a16="http://schemas.microsoft.com/office/drawing/2014/main" val="4260479919"/>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Peppers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varieties of peppers</a:t>
                      </a:r>
                    </a:p>
                  </a:txBody>
                  <a:tcPr/>
                </a:tc>
                <a:extLst>
                  <a:ext uri="{0D108BD9-81ED-4DB2-BD59-A6C34878D82A}">
                    <a16:rowId xmlns:a16="http://schemas.microsoft.com/office/drawing/2014/main" val="3478286496"/>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Sprouts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varieties of sprouts</a:t>
                      </a:r>
                    </a:p>
                  </a:txBody>
                  <a:tcPr/>
                </a:tc>
                <a:extLst>
                  <a:ext uri="{0D108BD9-81ED-4DB2-BD59-A6C34878D82A}">
                    <a16:rowId xmlns:a16="http://schemas.microsoft.com/office/drawing/2014/main" val="2575082721"/>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Tomatoes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varieties of tomatoes</a:t>
                      </a:r>
                    </a:p>
                  </a:txBody>
                  <a:tcPr/>
                </a:tc>
                <a:extLst>
                  <a:ext uri="{0D108BD9-81ED-4DB2-BD59-A6C34878D82A}">
                    <a16:rowId xmlns:a16="http://schemas.microsoft.com/office/drawing/2014/main" val="66221551"/>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Tropical tree fruits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tropical tree fruit, such as mango, papaya, </a:t>
                      </a:r>
                      <a:r>
                        <a:rPr lang="en-US" sz="1500" dirty="0" err="1">
                          <a:latin typeface="Lato" panose="020F0502020204030203" pitchFamily="34" charset="0"/>
                          <a:ea typeface="Lato" panose="020F0502020204030203" pitchFamily="34" charset="0"/>
                          <a:cs typeface="Lato" panose="020F0502020204030203" pitchFamily="34" charset="0"/>
                        </a:rPr>
                        <a:t>mamey</a:t>
                      </a:r>
                      <a:r>
                        <a:rPr lang="en-US" sz="1500" dirty="0">
                          <a:latin typeface="Lato" panose="020F0502020204030203" pitchFamily="34" charset="0"/>
                          <a:ea typeface="Lato" panose="020F0502020204030203" pitchFamily="34" charset="0"/>
                          <a:cs typeface="Lato" panose="020F0502020204030203" pitchFamily="34" charset="0"/>
                        </a:rPr>
                        <a:t>, guava, lychee, jackfruit, and starfruit</a:t>
                      </a:r>
                    </a:p>
                  </a:txBody>
                  <a:tcPr/>
                </a:tc>
                <a:extLst>
                  <a:ext uri="{0D108BD9-81ED-4DB2-BD59-A6C34878D82A}">
                    <a16:rowId xmlns:a16="http://schemas.microsoft.com/office/drawing/2014/main" val="2729052"/>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Fruits and vegetables </a:t>
                      </a:r>
                    </a:p>
                    <a:p>
                      <a:pPr algn="ctr"/>
                      <a:r>
                        <a:rPr lang="en-US" sz="1500" dirty="0">
                          <a:latin typeface="Lato" panose="020F0502020204030203" pitchFamily="34" charset="0"/>
                          <a:ea typeface="Lato" panose="020F0502020204030203" pitchFamily="34" charset="0"/>
                          <a:cs typeface="Lato" panose="020F0502020204030203" pitchFamily="34" charset="0"/>
                        </a:rPr>
                        <a:t>(fresh-cut)</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fresh-cut fruits and vegetables</a:t>
                      </a:r>
                    </a:p>
                  </a:txBody>
                  <a:tcPr/>
                </a:tc>
                <a:extLst>
                  <a:ext uri="{0D108BD9-81ED-4DB2-BD59-A6C34878D82A}">
                    <a16:rowId xmlns:a16="http://schemas.microsoft.com/office/drawing/2014/main" val="3475702946"/>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Finfish</a:t>
                      </a:r>
                    </a:p>
                    <a:p>
                      <a:pPr algn="ctr"/>
                      <a:r>
                        <a:rPr lang="en-US" sz="1500" dirty="0">
                          <a:latin typeface="Lato" panose="020F0502020204030203" pitchFamily="34" charset="0"/>
                          <a:ea typeface="Lato" panose="020F0502020204030203" pitchFamily="34" charset="0"/>
                          <a:cs typeface="Lato" panose="020F0502020204030203" pitchFamily="34" charset="0"/>
                        </a:rPr>
                        <a:t>including smoked finfish</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finfish species, such as cod, haddock, Alaska pollack, tuna, mahi </a:t>
                      </a:r>
                      <a:r>
                        <a:rPr lang="en-US" sz="1500" dirty="0" err="1">
                          <a:latin typeface="Lato" panose="020F0502020204030203" pitchFamily="34" charset="0"/>
                          <a:ea typeface="Lato" panose="020F0502020204030203" pitchFamily="34" charset="0"/>
                          <a:cs typeface="Lato" panose="020F0502020204030203" pitchFamily="34" charset="0"/>
                        </a:rPr>
                        <a:t>mahi</a:t>
                      </a:r>
                      <a:r>
                        <a:rPr lang="en-US" sz="1500" dirty="0">
                          <a:latin typeface="Lato" panose="020F0502020204030203" pitchFamily="34" charset="0"/>
                          <a:ea typeface="Lato" panose="020F0502020204030203" pitchFamily="34" charset="0"/>
                          <a:cs typeface="Lato" panose="020F0502020204030203" pitchFamily="34" charset="0"/>
                        </a:rPr>
                        <a:t>, mackerel, grouper, barracuda and salmon; does not include </a:t>
                      </a:r>
                      <a:r>
                        <a:rPr lang="en-US" sz="1500" dirty="0" err="1">
                          <a:latin typeface="Lato" panose="020F0502020204030203" pitchFamily="34" charset="0"/>
                          <a:ea typeface="Lato" panose="020F0502020204030203" pitchFamily="34" charset="0"/>
                          <a:cs typeface="Lato" panose="020F0502020204030203" pitchFamily="34" charset="0"/>
                        </a:rPr>
                        <a:t>siluformes</a:t>
                      </a:r>
                      <a:r>
                        <a:rPr lang="en-US" sz="1500" dirty="0">
                          <a:latin typeface="Lato" panose="020F0502020204030203" pitchFamily="34" charset="0"/>
                          <a:ea typeface="Lato" panose="020F0502020204030203" pitchFamily="34" charset="0"/>
                          <a:cs typeface="Lato" panose="020F0502020204030203" pitchFamily="34" charset="0"/>
                        </a:rPr>
                        <a:t> fish, such as catfish</a:t>
                      </a:r>
                    </a:p>
                  </a:txBody>
                  <a:tcPr/>
                </a:tc>
                <a:extLst>
                  <a:ext uri="{0D108BD9-81ED-4DB2-BD59-A6C34878D82A}">
                    <a16:rowId xmlns:a16="http://schemas.microsoft.com/office/drawing/2014/main" val="855631552"/>
                  </a:ext>
                </a:extLst>
              </a:tr>
              <a:tr h="311406">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Crustaceans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crustacean species, such as shrimp, crab, lobster, and crayfish</a:t>
                      </a:r>
                    </a:p>
                  </a:txBody>
                  <a:tcPr/>
                </a:tc>
                <a:extLst>
                  <a:ext uri="{0D108BD9-81ED-4DB2-BD59-A6C34878D82A}">
                    <a16:rowId xmlns:a16="http://schemas.microsoft.com/office/drawing/2014/main" val="3680283928"/>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Mollusks, bivalves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species of bivalve mollusks, such as oysters, clams, and mussels; does not include scallop adductor muscle</a:t>
                      </a:r>
                    </a:p>
                  </a:txBody>
                  <a:tcPr/>
                </a:tc>
                <a:extLst>
                  <a:ext uri="{0D108BD9-81ED-4DB2-BD59-A6C34878D82A}">
                    <a16:rowId xmlns:a16="http://schemas.microsoft.com/office/drawing/2014/main" val="2622659003"/>
                  </a:ext>
                </a:extLst>
              </a:tr>
              <a:tr h="533839">
                <a:tc>
                  <a:txBody>
                    <a:bodyPr/>
                    <a:lstStyle/>
                    <a:p>
                      <a:pPr algn="ctr"/>
                      <a:r>
                        <a:rPr lang="en-US" sz="1500" dirty="0">
                          <a:latin typeface="Lato" panose="020F0502020204030203" pitchFamily="34" charset="0"/>
                          <a:ea typeface="Lato" panose="020F0502020204030203" pitchFamily="34" charset="0"/>
                          <a:cs typeface="Lato" panose="020F0502020204030203" pitchFamily="34" charset="0"/>
                        </a:rPr>
                        <a:t>Ready-to-eat deli salads</a:t>
                      </a:r>
                    </a:p>
                  </a:txBody>
                  <a:tcPr anchor="ctr"/>
                </a:tc>
                <a:tc>
                  <a:txBody>
                    <a:bodyPr/>
                    <a:lstStyle/>
                    <a:p>
                      <a:r>
                        <a:rPr lang="en-US" sz="1500" dirty="0">
                          <a:latin typeface="Lato" panose="020F0502020204030203" pitchFamily="34" charset="0"/>
                          <a:ea typeface="Lato" panose="020F0502020204030203" pitchFamily="34" charset="0"/>
                          <a:cs typeface="Lato" panose="020F0502020204030203" pitchFamily="34" charset="0"/>
                        </a:rPr>
                        <a:t>Includes all types of ready-to-eat deli salads, such as egg salad, potato salad, pasta salad, and seafood salad; does not include meat salads</a:t>
                      </a:r>
                    </a:p>
                  </a:txBody>
                  <a:tcPr/>
                </a:tc>
                <a:extLst>
                  <a:ext uri="{0D108BD9-81ED-4DB2-BD59-A6C34878D82A}">
                    <a16:rowId xmlns:a16="http://schemas.microsoft.com/office/drawing/2014/main" val="3838940376"/>
                  </a:ext>
                </a:extLst>
              </a:tr>
            </a:tbl>
          </a:graphicData>
        </a:graphic>
      </p:graphicFrame>
    </p:spTree>
    <p:extLst>
      <p:ext uri="{BB962C8B-B14F-4D97-AF65-F5344CB8AC3E}">
        <p14:creationId xmlns:p14="http://schemas.microsoft.com/office/powerpoint/2010/main" val="331846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Critical Tracking Events</a:t>
            </a:r>
          </a:p>
        </p:txBody>
      </p:sp>
      <p:pic>
        <p:nvPicPr>
          <p:cNvPr id="10" name="Graphic 9" descr="Seed Packet with solid fill">
            <a:extLst>
              <a:ext uri="{FF2B5EF4-FFF2-40B4-BE49-F238E27FC236}">
                <a16:creationId xmlns:a16="http://schemas.microsoft.com/office/drawing/2014/main" id="{7FE25390-FC65-48BA-95A1-97DB3F631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24" y="1570311"/>
            <a:ext cx="914400" cy="914400"/>
          </a:xfrm>
          <a:prstGeom prst="rect">
            <a:avLst/>
          </a:prstGeom>
        </p:spPr>
      </p:pic>
      <p:pic>
        <p:nvPicPr>
          <p:cNvPr id="18" name="Graphic 17" descr="Factory with solid fill">
            <a:extLst>
              <a:ext uri="{FF2B5EF4-FFF2-40B4-BE49-F238E27FC236}">
                <a16:creationId xmlns:a16="http://schemas.microsoft.com/office/drawing/2014/main" id="{05ADBCAD-D57A-49A9-A4DD-F6FF480DE9F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119" y="2941114"/>
            <a:ext cx="677009" cy="914400"/>
          </a:xfrm>
          <a:prstGeom prst="rect">
            <a:avLst/>
          </a:prstGeom>
        </p:spPr>
      </p:pic>
      <p:pic>
        <p:nvPicPr>
          <p:cNvPr id="20" name="Graphic 19" descr="Truck with solid fill">
            <a:extLst>
              <a:ext uri="{FF2B5EF4-FFF2-40B4-BE49-F238E27FC236}">
                <a16:creationId xmlns:a16="http://schemas.microsoft.com/office/drawing/2014/main" id="{34FD9811-EF23-4C6F-9896-01AEC5D74D5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2787" y="1469725"/>
            <a:ext cx="914400" cy="914400"/>
          </a:xfrm>
          <a:prstGeom prst="rect">
            <a:avLst/>
          </a:prstGeom>
        </p:spPr>
      </p:pic>
      <p:pic>
        <p:nvPicPr>
          <p:cNvPr id="22" name="Graphic 21" descr="Stamp with solid fill">
            <a:extLst>
              <a:ext uri="{FF2B5EF4-FFF2-40B4-BE49-F238E27FC236}">
                <a16:creationId xmlns:a16="http://schemas.microsoft.com/office/drawing/2014/main" id="{8A1308B0-FE7D-4BB0-8BC4-4A84E87FAB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32787" y="3398314"/>
            <a:ext cx="914400" cy="914400"/>
          </a:xfrm>
          <a:prstGeom prst="rect">
            <a:avLst/>
          </a:prstGeom>
        </p:spPr>
      </p:pic>
      <p:sp>
        <p:nvSpPr>
          <p:cNvPr id="23" name="TextBox 22">
            <a:extLst>
              <a:ext uri="{FF2B5EF4-FFF2-40B4-BE49-F238E27FC236}">
                <a16:creationId xmlns:a16="http://schemas.microsoft.com/office/drawing/2014/main" id="{080A5F35-A341-4BE9-9881-1FE741EAE7D7}"/>
              </a:ext>
            </a:extLst>
          </p:cNvPr>
          <p:cNvSpPr txBox="1"/>
          <p:nvPr/>
        </p:nvSpPr>
        <p:spPr>
          <a:xfrm>
            <a:off x="1336824" y="1727335"/>
            <a:ext cx="4759176" cy="646331"/>
          </a:xfrm>
          <a:prstGeom prst="rect">
            <a:avLst/>
          </a:prstGeom>
          <a:noFill/>
        </p:spPr>
        <p:txBody>
          <a:bodyPr wrap="square" rtlCol="0">
            <a:spAutoFit/>
          </a:bodyPr>
          <a:lstStyle/>
          <a:p>
            <a:pPr algn="just"/>
            <a:r>
              <a:rPr lang="en-US" b="1" dirty="0">
                <a:latin typeface="Lato" panose="020F0502020204030203" pitchFamily="34" charset="0"/>
                <a:ea typeface="Lato" panose="020F0502020204030203" pitchFamily="34" charset="0"/>
                <a:cs typeface="Lato" panose="020F0502020204030203" pitchFamily="34" charset="0"/>
              </a:rPr>
              <a:t>Growing: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On-farm production of foods on Food Traceability List (FTL)</a:t>
            </a:r>
          </a:p>
        </p:txBody>
      </p:sp>
      <p:sp>
        <p:nvSpPr>
          <p:cNvPr id="24" name="TextBox 23">
            <a:extLst>
              <a:ext uri="{FF2B5EF4-FFF2-40B4-BE49-F238E27FC236}">
                <a16:creationId xmlns:a16="http://schemas.microsoft.com/office/drawing/2014/main" id="{AC9C9542-0EBC-4656-94DB-59272CE41707}"/>
              </a:ext>
            </a:extLst>
          </p:cNvPr>
          <p:cNvSpPr txBox="1"/>
          <p:nvPr/>
        </p:nvSpPr>
        <p:spPr>
          <a:xfrm>
            <a:off x="7010400" y="4432142"/>
            <a:ext cx="4759176" cy="1477328"/>
          </a:xfrm>
          <a:prstGeom prst="rect">
            <a:avLst/>
          </a:prstGeom>
          <a:noFill/>
        </p:spPr>
        <p:txBody>
          <a:bodyPr wrap="square" rtlCol="0">
            <a:spAutoFit/>
          </a:bodyPr>
          <a:lstStyle/>
          <a:p>
            <a:pPr algn="just"/>
            <a:r>
              <a:rPr lang="en-US" b="1" dirty="0">
                <a:latin typeface="Lato" panose="020F0502020204030203" pitchFamily="34" charset="0"/>
                <a:ea typeface="Lato" panose="020F0502020204030203" pitchFamily="34" charset="0"/>
                <a:cs typeface="Lato" panose="020F0502020204030203" pitchFamily="34" charset="0"/>
              </a:rPr>
              <a:t>Receiving: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An event in a food’s supply chain in which a food is received by a customer (other than a consumer) at a defined location after being transported from another defined location</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25" name="TextBox 24">
            <a:extLst>
              <a:ext uri="{FF2B5EF4-FFF2-40B4-BE49-F238E27FC236}">
                <a16:creationId xmlns:a16="http://schemas.microsoft.com/office/drawing/2014/main" id="{633D7B1C-68D5-4F51-A3AA-D7FBA0D60838}"/>
              </a:ext>
            </a:extLst>
          </p:cNvPr>
          <p:cNvSpPr txBox="1"/>
          <p:nvPr/>
        </p:nvSpPr>
        <p:spPr>
          <a:xfrm>
            <a:off x="1228395" y="2971239"/>
            <a:ext cx="4867604" cy="1200329"/>
          </a:xfrm>
          <a:prstGeom prst="rect">
            <a:avLst/>
          </a:prstGeom>
          <a:noFill/>
        </p:spPr>
        <p:txBody>
          <a:bodyPr wrap="square" rtlCol="0">
            <a:spAutoFit/>
          </a:bodyPr>
          <a:lstStyle/>
          <a:p>
            <a:pPr algn="just"/>
            <a:r>
              <a:rPr lang="en-US" b="1" dirty="0">
                <a:latin typeface="Lato" panose="020F0502020204030203" pitchFamily="34" charset="0"/>
                <a:ea typeface="Lato" panose="020F0502020204030203" pitchFamily="34" charset="0"/>
                <a:cs typeface="Lato" panose="020F0502020204030203" pitchFamily="34" charset="0"/>
              </a:rPr>
              <a:t>Creating: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Making or producing of a food on the Food Traceability List through manufacturing or processing using only ingredients not on the FTL</a:t>
            </a:r>
          </a:p>
        </p:txBody>
      </p:sp>
      <p:sp>
        <p:nvSpPr>
          <p:cNvPr id="26" name="TextBox 25">
            <a:extLst>
              <a:ext uri="{FF2B5EF4-FFF2-40B4-BE49-F238E27FC236}">
                <a16:creationId xmlns:a16="http://schemas.microsoft.com/office/drawing/2014/main" id="{85A1F75E-D51C-4B4A-9787-E08DF5A51898}"/>
              </a:ext>
            </a:extLst>
          </p:cNvPr>
          <p:cNvSpPr txBox="1"/>
          <p:nvPr/>
        </p:nvSpPr>
        <p:spPr>
          <a:xfrm>
            <a:off x="1336824" y="4658097"/>
            <a:ext cx="4759177" cy="1477328"/>
          </a:xfrm>
          <a:prstGeom prst="rect">
            <a:avLst/>
          </a:prstGeom>
          <a:noFill/>
        </p:spPr>
        <p:txBody>
          <a:bodyPr wrap="square" rtlCol="0">
            <a:spAutoFit/>
          </a:bodyPr>
          <a:lstStyle/>
          <a:p>
            <a:pPr algn="just"/>
            <a:r>
              <a:rPr lang="en-US" b="1" dirty="0">
                <a:latin typeface="Lato" panose="020F0502020204030203" pitchFamily="34" charset="0"/>
                <a:ea typeface="Lato" panose="020F0502020204030203" pitchFamily="34" charset="0"/>
                <a:cs typeface="Lato" panose="020F0502020204030203" pitchFamily="34" charset="0"/>
              </a:rPr>
              <a:t>Transforming: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An event in the food’s supply chain changing a food on the Food Traceability List, its package, and/or its label, such as by combining ingredients or processing food </a:t>
            </a:r>
            <a:r>
              <a:rPr lang="en-US" b="1" dirty="0">
                <a:latin typeface="Lato" panose="020F0502020204030203" pitchFamily="34" charset="0"/>
                <a:ea typeface="Lato" panose="020F0502020204030203" pitchFamily="34" charset="0"/>
                <a:cs typeface="Lato" panose="020F0502020204030203" pitchFamily="34" charset="0"/>
              </a:rPr>
              <a:t> </a:t>
            </a:r>
          </a:p>
        </p:txBody>
      </p:sp>
      <p:sp>
        <p:nvSpPr>
          <p:cNvPr id="27" name="TextBox 26">
            <a:extLst>
              <a:ext uri="{FF2B5EF4-FFF2-40B4-BE49-F238E27FC236}">
                <a16:creationId xmlns:a16="http://schemas.microsoft.com/office/drawing/2014/main" id="{322AE685-FC7D-4C89-B47F-9E75481675E3}"/>
              </a:ext>
            </a:extLst>
          </p:cNvPr>
          <p:cNvSpPr txBox="1"/>
          <p:nvPr/>
        </p:nvSpPr>
        <p:spPr>
          <a:xfrm>
            <a:off x="7010400" y="2401091"/>
            <a:ext cx="4759177" cy="923330"/>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Shipping</a:t>
            </a:r>
            <a:r>
              <a:rPr lang="en-US" dirty="0">
                <a:latin typeface="Lato" panose="020F0502020204030203" pitchFamily="34" charset="0"/>
                <a:ea typeface="Lato" panose="020F0502020204030203" pitchFamily="34" charset="0"/>
                <a:cs typeface="Lato" panose="020F0502020204030203" pitchFamily="34" charset="0"/>
              </a:rPr>
              <a:t>: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An event in a food’s supply chain in which a food is </a:t>
            </a:r>
            <a:r>
              <a:rPr lang="en-US" u="sng" dirty="0">
                <a:solidFill>
                  <a:schemeClr val="tx2"/>
                </a:solidFill>
                <a:latin typeface="Lato" panose="020F0502020204030203" pitchFamily="34" charset="0"/>
                <a:ea typeface="Lato" panose="020F0502020204030203" pitchFamily="34" charset="0"/>
                <a:cs typeface="Lato" panose="020F0502020204030203" pitchFamily="34" charset="0"/>
              </a:rPr>
              <a:t>arranged</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 for transport from a defined location to another defined location </a:t>
            </a:r>
            <a:r>
              <a:rPr lang="en-US" dirty="0">
                <a:latin typeface="Lato" panose="020F0502020204030203" pitchFamily="34" charset="0"/>
                <a:ea typeface="Lato" panose="020F0502020204030203" pitchFamily="34" charset="0"/>
                <a:cs typeface="Lato" panose="020F0502020204030203" pitchFamily="34" charset="0"/>
              </a:rPr>
              <a:t> </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32" name="Footer Placeholder 1">
            <a:extLst>
              <a:ext uri="{FF2B5EF4-FFF2-40B4-BE49-F238E27FC236}">
                <a16:creationId xmlns:a16="http://schemas.microsoft.com/office/drawing/2014/main" id="{362E9151-4D9E-4524-8FDB-36F5D3CCA970}"/>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pic>
        <p:nvPicPr>
          <p:cNvPr id="3" name="Graphic 2" descr="Cause And Effect with solid fill">
            <a:extLst>
              <a:ext uri="{FF2B5EF4-FFF2-40B4-BE49-F238E27FC236}">
                <a16:creationId xmlns:a16="http://schemas.microsoft.com/office/drawing/2014/main" id="{F292DAA6-7867-4DB6-B78D-1B803A78E2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6691" y="4787507"/>
            <a:ext cx="914400" cy="914400"/>
          </a:xfrm>
          <a:prstGeom prst="rect">
            <a:avLst/>
          </a:prstGeom>
        </p:spPr>
      </p:pic>
    </p:spTree>
    <p:extLst>
      <p:ext uri="{BB962C8B-B14F-4D97-AF65-F5344CB8AC3E}">
        <p14:creationId xmlns:p14="http://schemas.microsoft.com/office/powerpoint/2010/main" val="4255564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pic>
        <p:nvPicPr>
          <p:cNvPr id="10" name="Graphic 9" descr="Seed Packet with solid fill">
            <a:extLst>
              <a:ext uri="{FF2B5EF4-FFF2-40B4-BE49-F238E27FC236}">
                <a16:creationId xmlns:a16="http://schemas.microsoft.com/office/drawing/2014/main" id="{7FE25390-FC65-48BA-95A1-97DB3F631E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3495" y="2316504"/>
            <a:ext cx="2494470" cy="2494470"/>
          </a:xfrm>
          <a:prstGeom prst="rect">
            <a:avLst/>
          </a:prstGeom>
        </p:spPr>
      </p:pic>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grpSp>
        <p:nvGrpSpPr>
          <p:cNvPr id="5" name="Group 4">
            <a:extLst>
              <a:ext uri="{FF2B5EF4-FFF2-40B4-BE49-F238E27FC236}">
                <a16:creationId xmlns:a16="http://schemas.microsoft.com/office/drawing/2014/main" id="{6ED956E7-8CD2-4D88-A216-842553AE34E9}"/>
              </a:ext>
            </a:extLst>
          </p:cNvPr>
          <p:cNvGrpSpPr/>
          <p:nvPr/>
        </p:nvGrpSpPr>
        <p:grpSpPr>
          <a:xfrm>
            <a:off x="4398329" y="3400032"/>
            <a:ext cx="6069723" cy="3124014"/>
            <a:chOff x="7690944" y="3641834"/>
            <a:chExt cx="4322380" cy="2466648"/>
          </a:xfrm>
        </p:grpSpPr>
        <p:grpSp>
          <p:nvGrpSpPr>
            <p:cNvPr id="3" name="Group 2">
              <a:extLst>
                <a:ext uri="{FF2B5EF4-FFF2-40B4-BE49-F238E27FC236}">
                  <a16:creationId xmlns:a16="http://schemas.microsoft.com/office/drawing/2014/main" id="{DB28E606-FC08-46E6-AE27-39F57B490FB6}"/>
                </a:ext>
              </a:extLst>
            </p:cNvPr>
            <p:cNvGrpSpPr/>
            <p:nvPr/>
          </p:nvGrpSpPr>
          <p:grpSpPr>
            <a:xfrm>
              <a:off x="7690944" y="4169489"/>
              <a:ext cx="4322380" cy="1938993"/>
              <a:chOff x="7690944" y="4169489"/>
              <a:chExt cx="4322380" cy="1938993"/>
            </a:xfrm>
          </p:grpSpPr>
          <p:sp>
            <p:nvSpPr>
              <p:cNvPr id="9" name="TextBox 8">
                <a:extLst>
                  <a:ext uri="{FF2B5EF4-FFF2-40B4-BE49-F238E27FC236}">
                    <a16:creationId xmlns:a16="http://schemas.microsoft.com/office/drawing/2014/main" id="{E78EC165-2A50-482E-BEE4-8848AF58E0D4}"/>
                  </a:ext>
                </a:extLst>
              </p:cNvPr>
              <p:cNvSpPr txBox="1"/>
              <p:nvPr/>
            </p:nvSpPr>
            <p:spPr>
              <a:xfrm>
                <a:off x="7690944" y="4169489"/>
                <a:ext cx="1909712" cy="1530983"/>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Shell eggs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Cucumbers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Herbs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Melons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Leafy greens</a:t>
                </a:r>
              </a:p>
            </p:txBody>
          </p:sp>
          <p:sp>
            <p:nvSpPr>
              <p:cNvPr id="21" name="TextBox 20">
                <a:extLst>
                  <a:ext uri="{FF2B5EF4-FFF2-40B4-BE49-F238E27FC236}">
                    <a16:creationId xmlns:a16="http://schemas.microsoft.com/office/drawing/2014/main" id="{4189B677-24F4-4F6A-9B61-E50C3E1D0A65}"/>
                  </a:ext>
                </a:extLst>
              </p:cNvPr>
              <p:cNvSpPr txBox="1"/>
              <p:nvPr/>
            </p:nvSpPr>
            <p:spPr>
              <a:xfrm>
                <a:off x="9600656" y="4169490"/>
                <a:ext cx="2412668"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Peppers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Sprouts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Tomatoes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Tropical tree fruits</a:t>
                </a:r>
              </a:p>
            </p:txBody>
          </p:sp>
        </p:grpSp>
        <p:sp>
          <p:nvSpPr>
            <p:cNvPr id="2" name="Rectangle 1">
              <a:extLst>
                <a:ext uri="{FF2B5EF4-FFF2-40B4-BE49-F238E27FC236}">
                  <a16:creationId xmlns:a16="http://schemas.microsoft.com/office/drawing/2014/main" id="{22504D9E-50D2-4B3F-B42D-718E8C0A9178}"/>
                </a:ext>
              </a:extLst>
            </p:cNvPr>
            <p:cNvSpPr/>
            <p:nvPr/>
          </p:nvSpPr>
          <p:spPr>
            <a:xfrm>
              <a:off x="7690944" y="3641834"/>
              <a:ext cx="4322380" cy="527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FTL Foods</a:t>
              </a:r>
            </a:p>
          </p:txBody>
        </p:sp>
      </p:grpSp>
      <p:sp>
        <p:nvSpPr>
          <p:cNvPr id="6" name="TextBox 5">
            <a:extLst>
              <a:ext uri="{FF2B5EF4-FFF2-40B4-BE49-F238E27FC236}">
                <a16:creationId xmlns:a16="http://schemas.microsoft.com/office/drawing/2014/main" id="{28141C42-B473-41E6-9EDD-445EE03D4C1A}"/>
              </a:ext>
            </a:extLst>
          </p:cNvPr>
          <p:cNvSpPr txBox="1"/>
          <p:nvPr/>
        </p:nvSpPr>
        <p:spPr>
          <a:xfrm>
            <a:off x="5025114" y="1926470"/>
            <a:ext cx="6243391" cy="830997"/>
          </a:xfrm>
          <a:prstGeom prst="rect">
            <a:avLst/>
          </a:prstGeom>
          <a:noFill/>
        </p:spPr>
        <p:txBody>
          <a:bodyPr wrap="square" rtlCol="0">
            <a:spAutoFit/>
          </a:bodyPr>
          <a:lstStyle/>
          <a:p>
            <a:r>
              <a:rPr lang="en-US" sz="24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Growing area coordinates</a:t>
            </a: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id="{D7DE3F3C-3AC7-4FA9-81CE-FA22A95D8BCB}"/>
              </a:ext>
            </a:extLst>
          </p:cNvPr>
          <p:cNvSpPr txBox="1"/>
          <p:nvPr/>
        </p:nvSpPr>
        <p:spPr>
          <a:xfrm>
            <a:off x="-943185" y="4903071"/>
            <a:ext cx="6243391"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Growing</a:t>
            </a:r>
            <a:endParaRPr lang="en-US"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73934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pic>
        <p:nvPicPr>
          <p:cNvPr id="8" name="Graphic 7" descr="Sprouting Seed with solid fill">
            <a:extLst>
              <a:ext uri="{FF2B5EF4-FFF2-40B4-BE49-F238E27FC236}">
                <a16:creationId xmlns:a16="http://schemas.microsoft.com/office/drawing/2014/main" id="{02360FDF-F1BD-4287-8976-735A335099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0944" y="4378241"/>
            <a:ext cx="914400" cy="914400"/>
          </a:xfrm>
          <a:prstGeom prst="rect">
            <a:avLst/>
          </a:prstGeom>
        </p:spPr>
      </p:pic>
      <p:sp>
        <p:nvSpPr>
          <p:cNvPr id="34" name="TextBox 33">
            <a:extLst>
              <a:ext uri="{FF2B5EF4-FFF2-40B4-BE49-F238E27FC236}">
                <a16:creationId xmlns:a16="http://schemas.microsoft.com/office/drawing/2014/main" id="{AE4E48F6-B097-44C9-8CB2-5976FF60E828}"/>
              </a:ext>
            </a:extLst>
          </p:cNvPr>
          <p:cNvSpPr txBox="1"/>
          <p:nvPr/>
        </p:nvSpPr>
        <p:spPr>
          <a:xfrm>
            <a:off x="2317260" y="1668330"/>
            <a:ext cx="4022065" cy="1477328"/>
          </a:xfrm>
          <a:prstGeom prst="rect">
            <a:avLst/>
          </a:prstGeom>
          <a:noFill/>
        </p:spPr>
        <p:txBody>
          <a:bodyPr wrap="square" rtlCol="0">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Grower of Seed for Sprouting</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Associated Seed Lot Code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 of harvesting</a:t>
            </a:r>
          </a:p>
          <a:p>
            <a:r>
              <a:rPr lang="en-US" b="1" dirty="0">
                <a:latin typeface="Lato" panose="020F0502020204030203" pitchFamily="34" charset="0"/>
                <a:ea typeface="Lato" panose="020F0502020204030203" pitchFamily="34" charset="0"/>
                <a:cs typeface="Lato" panose="020F0502020204030203" pitchFamily="34" charset="0"/>
              </a:rPr>
              <a:t> </a:t>
            </a:r>
          </a:p>
        </p:txBody>
      </p:sp>
      <p:pic>
        <p:nvPicPr>
          <p:cNvPr id="12" name="Graphic 11" descr="Circles with lines with solid fill">
            <a:extLst>
              <a:ext uri="{FF2B5EF4-FFF2-40B4-BE49-F238E27FC236}">
                <a16:creationId xmlns:a16="http://schemas.microsoft.com/office/drawing/2014/main" id="{0D600F71-E2A5-4A79-8B21-CC73D09C89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1241" y="3153215"/>
            <a:ext cx="914400" cy="914400"/>
          </a:xfrm>
          <a:prstGeom prst="rect">
            <a:avLst/>
          </a:prstGeom>
        </p:spPr>
      </p:pic>
      <p:sp>
        <p:nvSpPr>
          <p:cNvPr id="35" name="TextBox 34">
            <a:extLst>
              <a:ext uri="{FF2B5EF4-FFF2-40B4-BE49-F238E27FC236}">
                <a16:creationId xmlns:a16="http://schemas.microsoft.com/office/drawing/2014/main" id="{07BEBB4A-638C-4DE3-B355-31CB7E1E2CAD}"/>
              </a:ext>
            </a:extLst>
          </p:cNvPr>
          <p:cNvSpPr txBox="1"/>
          <p:nvPr/>
        </p:nvSpPr>
        <p:spPr>
          <a:xfrm>
            <a:off x="2317260" y="3014104"/>
            <a:ext cx="4022065" cy="1200329"/>
          </a:xfrm>
          <a:prstGeom prst="rect">
            <a:avLst/>
          </a:prstGeom>
          <a:noFill/>
        </p:spPr>
        <p:txBody>
          <a:bodyPr wrap="square" rtlCol="0">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Seed Processor/Conditioner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Associated Seed Lot Code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 of Conditioning/Processing</a:t>
            </a:r>
          </a:p>
        </p:txBody>
      </p:sp>
      <p:pic>
        <p:nvPicPr>
          <p:cNvPr id="15" name="Graphic 14" descr="Packing Box Open with solid fill">
            <a:extLst>
              <a:ext uri="{FF2B5EF4-FFF2-40B4-BE49-F238E27FC236}">
                <a16:creationId xmlns:a16="http://schemas.microsoft.com/office/drawing/2014/main" id="{72DE8777-0E5E-41D4-8ACF-A54D381FF6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61241" y="4378241"/>
            <a:ext cx="914400" cy="914400"/>
          </a:xfrm>
          <a:prstGeom prst="rect">
            <a:avLst/>
          </a:prstGeom>
        </p:spPr>
      </p:pic>
      <p:sp>
        <p:nvSpPr>
          <p:cNvPr id="36" name="TextBox 35">
            <a:extLst>
              <a:ext uri="{FF2B5EF4-FFF2-40B4-BE49-F238E27FC236}">
                <a16:creationId xmlns:a16="http://schemas.microsoft.com/office/drawing/2014/main" id="{3CBB3232-462D-4007-A3CD-955EFFAA9F4C}"/>
              </a:ext>
            </a:extLst>
          </p:cNvPr>
          <p:cNvSpPr txBox="1"/>
          <p:nvPr/>
        </p:nvSpPr>
        <p:spPr>
          <a:xfrm>
            <a:off x="2317260" y="4419810"/>
            <a:ext cx="4022065" cy="1200329"/>
          </a:xfrm>
          <a:prstGeom prst="rect">
            <a:avLst/>
          </a:prstGeom>
          <a:noFill/>
        </p:spPr>
        <p:txBody>
          <a:bodyPr wrap="square" rtlCol="0">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All Seed Packinghouse(s)</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Associated Seed Lot Code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 of Conditioning/Processing</a:t>
            </a:r>
          </a:p>
        </p:txBody>
      </p:sp>
      <p:pic>
        <p:nvPicPr>
          <p:cNvPr id="17" name="Graphic 16" descr="Seeds with solid fill">
            <a:extLst>
              <a:ext uri="{FF2B5EF4-FFF2-40B4-BE49-F238E27FC236}">
                <a16:creationId xmlns:a16="http://schemas.microsoft.com/office/drawing/2014/main" id="{20912C71-454B-4304-9110-74BC47524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80944" y="1815654"/>
            <a:ext cx="914400" cy="914400"/>
          </a:xfrm>
          <a:prstGeom prst="rect">
            <a:avLst/>
          </a:prstGeom>
        </p:spPr>
      </p:pic>
      <p:sp>
        <p:nvSpPr>
          <p:cNvPr id="37" name="TextBox 36">
            <a:extLst>
              <a:ext uri="{FF2B5EF4-FFF2-40B4-BE49-F238E27FC236}">
                <a16:creationId xmlns:a16="http://schemas.microsoft.com/office/drawing/2014/main" id="{4F484995-D854-4674-8945-3A9EABAE6EDF}"/>
              </a:ext>
            </a:extLst>
          </p:cNvPr>
          <p:cNvSpPr txBox="1"/>
          <p:nvPr/>
        </p:nvSpPr>
        <p:spPr>
          <a:xfrm>
            <a:off x="7395344" y="1668330"/>
            <a:ext cx="4527602" cy="2585323"/>
          </a:xfrm>
          <a:prstGeom prst="rect">
            <a:avLst/>
          </a:prstGeom>
          <a:noFill/>
        </p:spPr>
        <p:txBody>
          <a:bodyPr wrap="square" rtlCol="0">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Seed supplier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Taxonomic name of seeds</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Growing Specs</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Volume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Type of Packaging</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Antimicrobial Treatment</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Associated Seed Lot Code </a:t>
            </a:r>
          </a:p>
          <a:p>
            <a:pPr marL="914400" lvl="1"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Master lot &amp; sub-lot codes</a:t>
            </a:r>
          </a:p>
        </p:txBody>
      </p:sp>
      <p:pic>
        <p:nvPicPr>
          <p:cNvPr id="22" name="Graphic 21" descr="Seed Packet with solid fill">
            <a:extLst>
              <a:ext uri="{FF2B5EF4-FFF2-40B4-BE49-F238E27FC236}">
                <a16:creationId xmlns:a16="http://schemas.microsoft.com/office/drawing/2014/main" id="{85A48BA5-FACB-4D15-85B6-56678E9491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261241" y="1742631"/>
            <a:ext cx="914400" cy="914400"/>
          </a:xfrm>
          <a:prstGeom prst="rect">
            <a:avLst/>
          </a:prstGeom>
        </p:spPr>
      </p:pic>
      <p:sp>
        <p:nvSpPr>
          <p:cNvPr id="23" name="TextBox 22">
            <a:extLst>
              <a:ext uri="{FF2B5EF4-FFF2-40B4-BE49-F238E27FC236}">
                <a16:creationId xmlns:a16="http://schemas.microsoft.com/office/drawing/2014/main" id="{64A02353-B0F4-481F-B8E5-5439CE40EF0F}"/>
              </a:ext>
            </a:extLst>
          </p:cNvPr>
          <p:cNvSpPr txBox="1"/>
          <p:nvPr/>
        </p:nvSpPr>
        <p:spPr>
          <a:xfrm>
            <a:off x="7351711" y="4212790"/>
            <a:ext cx="4022065" cy="1477328"/>
          </a:xfrm>
          <a:prstGeom prst="rect">
            <a:avLst/>
          </a:prstGeom>
          <a:noFill/>
        </p:spPr>
        <p:txBody>
          <a:bodyPr wrap="square" rtlCol="0">
            <a:spAutoFit/>
          </a:bodyPr>
          <a:lstStyle/>
          <a:p>
            <a:r>
              <a:rPr lang="en-US" dirty="0" err="1">
                <a:solidFill>
                  <a:schemeClr val="tx2"/>
                </a:solidFill>
                <a:latin typeface="Lato" panose="020F0502020204030203" pitchFamily="34" charset="0"/>
                <a:ea typeface="Lato" panose="020F0502020204030203" pitchFamily="34" charset="0"/>
                <a:cs typeface="Lato" panose="020F0502020204030203" pitchFamily="34" charset="0"/>
              </a:rPr>
              <a:t>Sprouter</a:t>
            </a:r>
            <a:endParaRPr lang="en-US" dirty="0">
              <a:solidFill>
                <a:schemeClr val="tx2"/>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Any New Lot Code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 of Receipt by </a:t>
            </a:r>
            <a:r>
              <a:rPr lang="en-US" dirty="0" err="1">
                <a:latin typeface="Lato" panose="020F0502020204030203" pitchFamily="34" charset="0"/>
                <a:ea typeface="Lato" panose="020F0502020204030203" pitchFamily="34" charset="0"/>
                <a:cs typeface="Lato" panose="020F0502020204030203" pitchFamily="34" charset="0"/>
              </a:rPr>
              <a:t>Sprouter</a:t>
            </a:r>
            <a:endParaRPr lang="en-US" dirty="0">
              <a:latin typeface="Lato" panose="020F0502020204030203" pitchFamily="34" charset="0"/>
              <a:ea typeface="Lato" panose="020F0502020204030203" pitchFamily="34" charset="0"/>
              <a:cs typeface="Lato" panose="020F0502020204030203" pitchFamily="34" charset="0"/>
            </a:endParaRP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Sprout Traceability Lot Code(s)</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Associated Date(s) of Production</a:t>
            </a:r>
          </a:p>
        </p:txBody>
      </p:sp>
      <p:sp>
        <p:nvSpPr>
          <p:cNvPr id="7" name="Rectangle 6">
            <a:extLst>
              <a:ext uri="{FF2B5EF4-FFF2-40B4-BE49-F238E27FC236}">
                <a16:creationId xmlns:a16="http://schemas.microsoft.com/office/drawing/2014/main" id="{F12D20D5-6183-4979-B4AB-47619B2B3BB0}"/>
              </a:ext>
            </a:extLst>
          </p:cNvPr>
          <p:cNvSpPr/>
          <p:nvPr/>
        </p:nvSpPr>
        <p:spPr>
          <a:xfrm>
            <a:off x="346841" y="1584558"/>
            <a:ext cx="914400" cy="453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Additional for Sprout Growers</a:t>
            </a:r>
          </a:p>
        </p:txBody>
      </p:sp>
    </p:spTree>
    <p:extLst>
      <p:ext uri="{BB962C8B-B14F-4D97-AF65-F5344CB8AC3E}">
        <p14:creationId xmlns:p14="http://schemas.microsoft.com/office/powerpoint/2010/main" val="1381774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
        <p:nvSpPr>
          <p:cNvPr id="6" name="TextBox 5">
            <a:extLst>
              <a:ext uri="{FF2B5EF4-FFF2-40B4-BE49-F238E27FC236}">
                <a16:creationId xmlns:a16="http://schemas.microsoft.com/office/drawing/2014/main" id="{28141C42-B473-41E6-9EDD-445EE03D4C1A}"/>
              </a:ext>
            </a:extLst>
          </p:cNvPr>
          <p:cNvSpPr txBox="1"/>
          <p:nvPr/>
        </p:nvSpPr>
        <p:spPr>
          <a:xfrm>
            <a:off x="3470737" y="1413512"/>
            <a:ext cx="8721263" cy="3139321"/>
          </a:xfrm>
          <a:prstGeom prst="rect">
            <a:avLst/>
          </a:prstGeom>
          <a:noFill/>
        </p:spPr>
        <p:txBody>
          <a:bodyPr wrap="square" rtlCol="0">
            <a:spAutoFit/>
          </a:bodyPr>
          <a:lstStyle/>
          <a:p>
            <a:pPr algn="just"/>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Entry number(s) assigned to the food (if imported)</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Quantity and unit of measure of the food</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Traceability product identifier &amp; description of the food</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Lot Code Generator’s location identifier, description, and POC</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Shipment location’s identifier and location</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Date/time of shipment</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Reference record type(s) and number(s) for shipment documents</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Transporter’s name</a:t>
            </a: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77421068-F8F2-4BAD-BD8A-3206176C27CB}"/>
              </a:ext>
            </a:extLst>
          </p:cNvPr>
          <p:cNvSpPr txBox="1"/>
          <p:nvPr/>
        </p:nvSpPr>
        <p:spPr>
          <a:xfrm>
            <a:off x="-1" y="4676732"/>
            <a:ext cx="3887439"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Shipping</a:t>
            </a:r>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9" name="Graphic 8" descr="Truck with solid fill">
            <a:extLst>
              <a:ext uri="{FF2B5EF4-FFF2-40B4-BE49-F238E27FC236}">
                <a16:creationId xmlns:a16="http://schemas.microsoft.com/office/drawing/2014/main" id="{F8975C9F-FD38-499B-AFD6-444943A120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0869" y="2631032"/>
            <a:ext cx="2045700" cy="2045700"/>
          </a:xfrm>
          <a:prstGeom prst="rect">
            <a:avLst/>
          </a:prstGeom>
        </p:spPr>
      </p:pic>
      <p:sp>
        <p:nvSpPr>
          <p:cNvPr id="10" name="Rectangle 9">
            <a:extLst>
              <a:ext uri="{FF2B5EF4-FFF2-40B4-BE49-F238E27FC236}">
                <a16:creationId xmlns:a16="http://schemas.microsoft.com/office/drawing/2014/main" id="{02982104-736C-4698-9053-E18A0F662A12}"/>
              </a:ext>
            </a:extLst>
          </p:cNvPr>
          <p:cNvSpPr/>
          <p:nvPr/>
        </p:nvSpPr>
        <p:spPr>
          <a:xfrm>
            <a:off x="3887438" y="4640782"/>
            <a:ext cx="6940982" cy="672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Shipper must keep above records </a:t>
            </a:r>
          </a:p>
        </p:txBody>
      </p:sp>
      <p:sp>
        <p:nvSpPr>
          <p:cNvPr id="11" name="Rectangle 10">
            <a:extLst>
              <a:ext uri="{FF2B5EF4-FFF2-40B4-BE49-F238E27FC236}">
                <a16:creationId xmlns:a16="http://schemas.microsoft.com/office/drawing/2014/main" id="{9BADBB5D-DA33-4CD5-8944-B691C072268C}"/>
              </a:ext>
            </a:extLst>
          </p:cNvPr>
          <p:cNvSpPr/>
          <p:nvPr/>
        </p:nvSpPr>
        <p:spPr>
          <a:xfrm>
            <a:off x="3887438" y="5413340"/>
            <a:ext cx="6940982" cy="995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Lato" panose="020F0502020204030203" pitchFamily="34" charset="0"/>
                <a:cs typeface="Lato" panose="020F0502020204030203" pitchFamily="34" charset="0"/>
              </a:rPr>
              <a:t>Shipper must also transmit above records except </a:t>
            </a:r>
          </a:p>
          <a:p>
            <a:pPr algn="ctr"/>
            <a:r>
              <a:rPr lang="en-US" sz="2000" b="1" dirty="0">
                <a:latin typeface="Lato" panose="020F0502020204030203" pitchFamily="34" charset="0"/>
                <a:ea typeface="Lato" panose="020F0502020204030203" pitchFamily="34" charset="0"/>
                <a:cs typeface="Lato" panose="020F0502020204030203" pitchFamily="34" charset="0"/>
              </a:rPr>
              <a:t>reference record type &amp; number &amp; transporter’s name</a:t>
            </a:r>
          </a:p>
        </p:txBody>
      </p:sp>
    </p:spTree>
    <p:extLst>
      <p:ext uri="{BB962C8B-B14F-4D97-AF65-F5344CB8AC3E}">
        <p14:creationId xmlns:p14="http://schemas.microsoft.com/office/powerpoint/2010/main" val="1336584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
        <p:nvSpPr>
          <p:cNvPr id="34" name="TextBox 33">
            <a:extLst>
              <a:ext uri="{FF2B5EF4-FFF2-40B4-BE49-F238E27FC236}">
                <a16:creationId xmlns:a16="http://schemas.microsoft.com/office/drawing/2014/main" id="{AE4E48F6-B097-44C9-8CB2-5976FF60E828}"/>
              </a:ext>
            </a:extLst>
          </p:cNvPr>
          <p:cNvSpPr txBox="1"/>
          <p:nvPr/>
        </p:nvSpPr>
        <p:spPr>
          <a:xfrm>
            <a:off x="2522483" y="2192136"/>
            <a:ext cx="9254630" cy="646331"/>
          </a:xfrm>
          <a:prstGeom prst="rect">
            <a:avLst/>
          </a:prstGeom>
          <a:noFill/>
        </p:spPr>
        <p:txBody>
          <a:bodyPr wrap="square" rtlCol="0">
            <a:spAutoFit/>
          </a:bodyPr>
          <a:lstStyle/>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Statement that shipper is a farm</a:t>
            </a:r>
          </a:p>
          <a:p>
            <a:r>
              <a:rPr lang="en-US" b="1" dirty="0">
                <a:latin typeface="Lato" panose="020F0502020204030203" pitchFamily="34" charset="0"/>
                <a:ea typeface="Lato" panose="020F0502020204030203" pitchFamily="34" charset="0"/>
                <a:cs typeface="Lato" panose="020F0502020204030203" pitchFamily="34" charset="0"/>
              </a:rPr>
              <a:t> </a:t>
            </a:r>
          </a:p>
        </p:txBody>
      </p:sp>
      <p:sp>
        <p:nvSpPr>
          <p:cNvPr id="7" name="Rectangle 6">
            <a:extLst>
              <a:ext uri="{FF2B5EF4-FFF2-40B4-BE49-F238E27FC236}">
                <a16:creationId xmlns:a16="http://schemas.microsoft.com/office/drawing/2014/main" id="{F12D20D5-6183-4979-B4AB-47619B2B3BB0}"/>
              </a:ext>
            </a:extLst>
          </p:cNvPr>
          <p:cNvSpPr/>
          <p:nvPr/>
        </p:nvSpPr>
        <p:spPr>
          <a:xfrm>
            <a:off x="346841" y="1584558"/>
            <a:ext cx="914400" cy="4532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Additional if Shipper is a </a:t>
            </a:r>
            <a:r>
              <a:rPr lang="en-US" sz="2400" b="1" i="1" dirty="0">
                <a:solidFill>
                  <a:schemeClr val="bg1"/>
                </a:solidFill>
                <a:latin typeface="Lato" panose="020F0502020204030203" pitchFamily="34" charset="0"/>
                <a:ea typeface="Lato" panose="020F0502020204030203" pitchFamily="34" charset="0"/>
                <a:cs typeface="Lato" panose="020F0502020204030203" pitchFamily="34" charset="0"/>
              </a:rPr>
              <a:t>Farm</a:t>
            </a:r>
          </a:p>
        </p:txBody>
      </p:sp>
      <p:sp>
        <p:nvSpPr>
          <p:cNvPr id="16" name="TextBox 15">
            <a:extLst>
              <a:ext uri="{FF2B5EF4-FFF2-40B4-BE49-F238E27FC236}">
                <a16:creationId xmlns:a16="http://schemas.microsoft.com/office/drawing/2014/main" id="{12058947-5B7D-49EA-BE7A-47F05CB4E4D7}"/>
              </a:ext>
            </a:extLst>
          </p:cNvPr>
          <p:cNvSpPr txBox="1"/>
          <p:nvPr/>
        </p:nvSpPr>
        <p:spPr>
          <a:xfrm>
            <a:off x="2522482" y="3181234"/>
            <a:ext cx="9669518" cy="646331"/>
          </a:xfrm>
          <a:prstGeom prst="rect">
            <a:avLst/>
          </a:prstGeom>
          <a:noFill/>
        </p:spPr>
        <p:txBody>
          <a:bodyPr wrap="square">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Originator of Food (if not shipper)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p:txBody>
      </p:sp>
      <p:pic>
        <p:nvPicPr>
          <p:cNvPr id="20" name="Graphic 19" descr="Sprouting Seed with solid fill">
            <a:extLst>
              <a:ext uri="{FF2B5EF4-FFF2-40B4-BE49-F238E27FC236}">
                <a16:creationId xmlns:a16="http://schemas.microsoft.com/office/drawing/2014/main" id="{EE06288E-FD63-407D-8D51-F7093B4BB9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37273" y="3044881"/>
            <a:ext cx="914400" cy="914400"/>
          </a:xfrm>
          <a:prstGeom prst="rect">
            <a:avLst/>
          </a:prstGeom>
        </p:spPr>
      </p:pic>
      <p:pic>
        <p:nvPicPr>
          <p:cNvPr id="9" name="Graphic 8" descr="Crops with solid fill">
            <a:extLst>
              <a:ext uri="{FF2B5EF4-FFF2-40B4-BE49-F238E27FC236}">
                <a16:creationId xmlns:a16="http://schemas.microsoft.com/office/drawing/2014/main" id="{BA2D97C9-C7BF-44E7-B452-B19E035CF5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7273" y="4178482"/>
            <a:ext cx="914400" cy="914400"/>
          </a:xfrm>
          <a:prstGeom prst="rect">
            <a:avLst/>
          </a:prstGeom>
        </p:spPr>
      </p:pic>
      <p:pic>
        <p:nvPicPr>
          <p:cNvPr id="11" name="Graphic 10" descr="Agriculture with solid fill">
            <a:extLst>
              <a:ext uri="{FF2B5EF4-FFF2-40B4-BE49-F238E27FC236}">
                <a16:creationId xmlns:a16="http://schemas.microsoft.com/office/drawing/2014/main" id="{2A76D21E-9309-4324-BC33-35B71FEA897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7273" y="1880325"/>
            <a:ext cx="914400" cy="914400"/>
          </a:xfrm>
          <a:prstGeom prst="rect">
            <a:avLst/>
          </a:prstGeom>
        </p:spPr>
      </p:pic>
      <p:sp>
        <p:nvSpPr>
          <p:cNvPr id="24" name="TextBox 23">
            <a:extLst>
              <a:ext uri="{FF2B5EF4-FFF2-40B4-BE49-F238E27FC236}">
                <a16:creationId xmlns:a16="http://schemas.microsoft.com/office/drawing/2014/main" id="{89E47BA6-1F53-4B94-90C1-F5CD4682FB4C}"/>
              </a:ext>
            </a:extLst>
          </p:cNvPr>
          <p:cNvSpPr txBox="1"/>
          <p:nvPr/>
        </p:nvSpPr>
        <p:spPr>
          <a:xfrm>
            <a:off x="2522482" y="4302760"/>
            <a:ext cx="3778741" cy="1477328"/>
          </a:xfrm>
          <a:prstGeom prst="rect">
            <a:avLst/>
          </a:prstGeom>
          <a:noFill/>
        </p:spPr>
        <p:txBody>
          <a:bodyPr wrap="square">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Harvester of Food (if not shipper)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Business name</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POC</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Phone number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Date/Time of Harvesting</a:t>
            </a:r>
          </a:p>
        </p:txBody>
      </p:sp>
      <p:pic>
        <p:nvPicPr>
          <p:cNvPr id="14" name="Graphic 13" descr="Snowflake with solid fill">
            <a:extLst>
              <a:ext uri="{FF2B5EF4-FFF2-40B4-BE49-F238E27FC236}">
                <a16:creationId xmlns:a16="http://schemas.microsoft.com/office/drawing/2014/main" id="{83DB79B6-0A33-4DEB-BA4E-C9D8CDA7494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00041" y="2055783"/>
            <a:ext cx="914400" cy="914400"/>
          </a:xfrm>
          <a:prstGeom prst="rect">
            <a:avLst/>
          </a:prstGeom>
        </p:spPr>
      </p:pic>
      <p:sp>
        <p:nvSpPr>
          <p:cNvPr id="27" name="TextBox 26">
            <a:extLst>
              <a:ext uri="{FF2B5EF4-FFF2-40B4-BE49-F238E27FC236}">
                <a16:creationId xmlns:a16="http://schemas.microsoft.com/office/drawing/2014/main" id="{AC239C74-852E-43D8-B21A-D40A2AC43D76}"/>
              </a:ext>
            </a:extLst>
          </p:cNvPr>
          <p:cNvSpPr txBox="1"/>
          <p:nvPr/>
        </p:nvSpPr>
        <p:spPr>
          <a:xfrm>
            <a:off x="7780281" y="2108364"/>
            <a:ext cx="4270101" cy="923330"/>
          </a:xfrm>
          <a:prstGeom prst="rect">
            <a:avLst/>
          </a:prstGeom>
          <a:noFill/>
        </p:spPr>
        <p:txBody>
          <a:bodyPr wrap="square">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Cold Storage (if not shipper)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Date/time of cooling</a:t>
            </a:r>
          </a:p>
        </p:txBody>
      </p:sp>
      <p:pic>
        <p:nvPicPr>
          <p:cNvPr id="21" name="Graphic 20" descr="Packing Box Open with solid fill">
            <a:extLst>
              <a:ext uri="{FF2B5EF4-FFF2-40B4-BE49-F238E27FC236}">
                <a16:creationId xmlns:a16="http://schemas.microsoft.com/office/drawing/2014/main" id="{B9EB3C57-E85C-41EB-AB01-3A5D3C5CF4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65881" y="3527060"/>
            <a:ext cx="914400" cy="914400"/>
          </a:xfrm>
          <a:prstGeom prst="rect">
            <a:avLst/>
          </a:prstGeom>
        </p:spPr>
      </p:pic>
      <p:sp>
        <p:nvSpPr>
          <p:cNvPr id="30" name="TextBox 29">
            <a:extLst>
              <a:ext uri="{FF2B5EF4-FFF2-40B4-BE49-F238E27FC236}">
                <a16:creationId xmlns:a16="http://schemas.microsoft.com/office/drawing/2014/main" id="{74C66409-0208-4F47-B251-A2DD1A9D9AC3}"/>
              </a:ext>
            </a:extLst>
          </p:cNvPr>
          <p:cNvSpPr txBox="1"/>
          <p:nvPr/>
        </p:nvSpPr>
        <p:spPr>
          <a:xfrm>
            <a:off x="7780280" y="3527060"/>
            <a:ext cx="4270101" cy="923330"/>
          </a:xfrm>
          <a:prstGeom prst="rect">
            <a:avLst/>
          </a:prstGeom>
          <a:noFill/>
        </p:spPr>
        <p:txBody>
          <a:bodyPr wrap="square">
            <a:spAutoFit/>
          </a:bodyPr>
          <a:lstStyle/>
          <a:p>
            <a:r>
              <a:rPr lang="en-US" dirty="0">
                <a:solidFill>
                  <a:schemeClr val="tx2"/>
                </a:solidFill>
                <a:latin typeface="Lato" panose="020F0502020204030203" pitchFamily="34" charset="0"/>
                <a:ea typeface="Lato" panose="020F0502020204030203" pitchFamily="34" charset="0"/>
                <a:cs typeface="Lato" panose="020F0502020204030203" pitchFamily="34" charset="0"/>
              </a:rPr>
              <a:t>Packer (if not the shipper)</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dirty="0">
                <a:latin typeface="Lato" panose="020F0502020204030203" pitchFamily="34" charset="0"/>
                <a:ea typeface="Lato" panose="020F0502020204030203" pitchFamily="34" charset="0"/>
                <a:cs typeface="Lato" panose="020F0502020204030203" pitchFamily="34" charset="0"/>
              </a:rPr>
              <a:t>Date/time of packing</a:t>
            </a:r>
          </a:p>
        </p:txBody>
      </p:sp>
    </p:spTree>
    <p:extLst>
      <p:ext uri="{BB962C8B-B14F-4D97-AF65-F5344CB8AC3E}">
        <p14:creationId xmlns:p14="http://schemas.microsoft.com/office/powerpoint/2010/main" val="286409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grpSp>
        <p:nvGrpSpPr>
          <p:cNvPr id="5" name="Group 4">
            <a:extLst>
              <a:ext uri="{FF2B5EF4-FFF2-40B4-BE49-F238E27FC236}">
                <a16:creationId xmlns:a16="http://schemas.microsoft.com/office/drawing/2014/main" id="{6ED956E7-8CD2-4D88-A216-842553AE34E9}"/>
              </a:ext>
            </a:extLst>
          </p:cNvPr>
          <p:cNvGrpSpPr/>
          <p:nvPr/>
        </p:nvGrpSpPr>
        <p:grpSpPr>
          <a:xfrm>
            <a:off x="4391277" y="4508794"/>
            <a:ext cx="6716357" cy="1499273"/>
            <a:chOff x="7690944" y="3641834"/>
            <a:chExt cx="4782862" cy="1183791"/>
          </a:xfrm>
        </p:grpSpPr>
        <p:grpSp>
          <p:nvGrpSpPr>
            <p:cNvPr id="3" name="Group 2">
              <a:extLst>
                <a:ext uri="{FF2B5EF4-FFF2-40B4-BE49-F238E27FC236}">
                  <a16:creationId xmlns:a16="http://schemas.microsoft.com/office/drawing/2014/main" id="{DB28E606-FC08-46E6-AE27-39F57B490FB6}"/>
                </a:ext>
              </a:extLst>
            </p:cNvPr>
            <p:cNvGrpSpPr/>
            <p:nvPr/>
          </p:nvGrpSpPr>
          <p:grpSpPr>
            <a:xfrm>
              <a:off x="7690944" y="4150058"/>
              <a:ext cx="4782862" cy="675567"/>
              <a:chOff x="7690944" y="4150058"/>
              <a:chExt cx="4782862" cy="675567"/>
            </a:xfrm>
          </p:grpSpPr>
          <p:sp>
            <p:nvSpPr>
              <p:cNvPr id="9" name="TextBox 8">
                <a:extLst>
                  <a:ext uri="{FF2B5EF4-FFF2-40B4-BE49-F238E27FC236}">
                    <a16:creationId xmlns:a16="http://schemas.microsoft.com/office/drawing/2014/main" id="{E78EC165-2A50-482E-BEE4-8848AF58E0D4}"/>
                  </a:ext>
                </a:extLst>
              </p:cNvPr>
              <p:cNvSpPr txBox="1"/>
              <p:nvPr/>
            </p:nvSpPr>
            <p:spPr>
              <a:xfrm>
                <a:off x="7690944" y="4169489"/>
                <a:ext cx="2234341" cy="65613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Soft cheeses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Nut butter</a:t>
                </a:r>
              </a:p>
            </p:txBody>
          </p:sp>
          <p:sp>
            <p:nvSpPr>
              <p:cNvPr id="21" name="TextBox 20">
                <a:extLst>
                  <a:ext uri="{FF2B5EF4-FFF2-40B4-BE49-F238E27FC236}">
                    <a16:creationId xmlns:a16="http://schemas.microsoft.com/office/drawing/2014/main" id="{4189B677-24F4-4F6A-9B61-E50C3E1D0A65}"/>
                  </a:ext>
                </a:extLst>
              </p:cNvPr>
              <p:cNvSpPr txBox="1"/>
              <p:nvPr/>
            </p:nvSpPr>
            <p:spPr>
              <a:xfrm>
                <a:off x="9213609" y="4150058"/>
                <a:ext cx="3260197" cy="65613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Fresh-cut Fruits &amp; Vegetables</a:t>
                </a:r>
              </a:p>
              <a:p>
                <a:pPr marL="285750" indent="-285750">
                  <a:buFont typeface="Arial" panose="020B0604020202020204" pitchFamily="34" charset="0"/>
                  <a:buChar char="•"/>
                </a:pPr>
                <a:r>
                  <a:rPr lang="en-US" sz="2400" dirty="0">
                    <a:latin typeface="Lato" panose="020F0502020204030203" pitchFamily="34" charset="0"/>
                    <a:ea typeface="Lato" panose="020F0502020204030203" pitchFamily="34" charset="0"/>
                    <a:cs typeface="Lato" panose="020F0502020204030203" pitchFamily="34" charset="0"/>
                  </a:rPr>
                  <a:t>Ready-to-eat deli salads </a:t>
                </a:r>
              </a:p>
            </p:txBody>
          </p:sp>
        </p:grpSp>
        <p:sp>
          <p:nvSpPr>
            <p:cNvPr id="2" name="Rectangle 1">
              <a:extLst>
                <a:ext uri="{FF2B5EF4-FFF2-40B4-BE49-F238E27FC236}">
                  <a16:creationId xmlns:a16="http://schemas.microsoft.com/office/drawing/2014/main" id="{22504D9E-50D2-4B3F-B42D-718E8C0A9178}"/>
                </a:ext>
              </a:extLst>
            </p:cNvPr>
            <p:cNvSpPr/>
            <p:nvPr/>
          </p:nvSpPr>
          <p:spPr>
            <a:xfrm>
              <a:off x="7690944" y="3641834"/>
              <a:ext cx="4681819" cy="5276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FTL Foods</a:t>
              </a:r>
            </a:p>
          </p:txBody>
        </p:sp>
      </p:grpSp>
      <p:sp>
        <p:nvSpPr>
          <p:cNvPr id="6" name="TextBox 5">
            <a:extLst>
              <a:ext uri="{FF2B5EF4-FFF2-40B4-BE49-F238E27FC236}">
                <a16:creationId xmlns:a16="http://schemas.microsoft.com/office/drawing/2014/main" id="{28141C42-B473-41E6-9EDD-445EE03D4C1A}"/>
              </a:ext>
            </a:extLst>
          </p:cNvPr>
          <p:cNvSpPr txBox="1"/>
          <p:nvPr/>
        </p:nvSpPr>
        <p:spPr>
          <a:xfrm>
            <a:off x="3887439" y="1748750"/>
            <a:ext cx="7724034" cy="2308324"/>
          </a:xfrm>
          <a:prstGeom prst="rect">
            <a:avLst/>
          </a:prstGeom>
          <a:noFill/>
        </p:spPr>
        <p:txBody>
          <a:bodyPr wrap="square" rtlCol="0">
            <a:spAutoFit/>
          </a:bodyPr>
          <a:lstStyle/>
          <a:p>
            <a:r>
              <a:rPr lang="en-US" sz="24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Location identifier &amp; description</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Date “creation” completed</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Traceability product identifier &amp; description of food</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Quantity and unit of measure</a:t>
            </a:r>
          </a:p>
          <a:p>
            <a:pPr marL="457200" indent="-457200">
              <a:buFont typeface="Wingdings" panose="05000000000000000000" pitchFamily="2" charset="2"/>
              <a:buChar char="q"/>
            </a:pPr>
            <a:r>
              <a:rPr lang="en-US" sz="2400" dirty="0">
                <a:latin typeface="Lato" panose="020F0502020204030203" pitchFamily="34" charset="0"/>
                <a:ea typeface="Lato" panose="020F0502020204030203" pitchFamily="34" charset="0"/>
                <a:cs typeface="Lato" panose="020F0502020204030203" pitchFamily="34" charset="0"/>
              </a:rPr>
              <a:t>Reference record type(s) and number(s) relating</a:t>
            </a: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77421068-F8F2-4BAD-BD8A-3206176C27CB}"/>
              </a:ext>
            </a:extLst>
          </p:cNvPr>
          <p:cNvSpPr txBox="1"/>
          <p:nvPr/>
        </p:nvSpPr>
        <p:spPr>
          <a:xfrm>
            <a:off x="-1036264" y="4946010"/>
            <a:ext cx="6243391"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Creating</a:t>
            </a:r>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8" name="Graphic 7" descr="Building Brick Wall with solid fill">
            <a:extLst>
              <a:ext uri="{FF2B5EF4-FFF2-40B4-BE49-F238E27FC236}">
                <a16:creationId xmlns:a16="http://schemas.microsoft.com/office/drawing/2014/main" id="{F1A1D460-FF29-471E-8F6B-E5C1D45DCC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1379" y="2517742"/>
            <a:ext cx="2008104" cy="2008104"/>
          </a:xfrm>
          <a:prstGeom prst="rect">
            <a:avLst/>
          </a:prstGeom>
        </p:spPr>
      </p:pic>
    </p:spTree>
    <p:extLst>
      <p:ext uri="{BB962C8B-B14F-4D97-AF65-F5344CB8AC3E}">
        <p14:creationId xmlns:p14="http://schemas.microsoft.com/office/powerpoint/2010/main" val="135754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
        <p:nvSpPr>
          <p:cNvPr id="2" name="Rectangle 1">
            <a:extLst>
              <a:ext uri="{FF2B5EF4-FFF2-40B4-BE49-F238E27FC236}">
                <a16:creationId xmlns:a16="http://schemas.microsoft.com/office/drawing/2014/main" id="{22504D9E-50D2-4B3F-B42D-718E8C0A9178}"/>
              </a:ext>
            </a:extLst>
          </p:cNvPr>
          <p:cNvSpPr/>
          <p:nvPr/>
        </p:nvSpPr>
        <p:spPr>
          <a:xfrm>
            <a:off x="3887439" y="5339286"/>
            <a:ext cx="6940982" cy="995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Manufacturing/Processing an FTL Food to make  Another Food Product</a:t>
            </a:r>
          </a:p>
        </p:txBody>
      </p:sp>
      <p:sp>
        <p:nvSpPr>
          <p:cNvPr id="6" name="TextBox 5">
            <a:extLst>
              <a:ext uri="{FF2B5EF4-FFF2-40B4-BE49-F238E27FC236}">
                <a16:creationId xmlns:a16="http://schemas.microsoft.com/office/drawing/2014/main" id="{28141C42-B473-41E6-9EDD-445EE03D4C1A}"/>
              </a:ext>
            </a:extLst>
          </p:cNvPr>
          <p:cNvSpPr txBox="1"/>
          <p:nvPr/>
        </p:nvSpPr>
        <p:spPr>
          <a:xfrm>
            <a:off x="3733052" y="1708972"/>
            <a:ext cx="7432253" cy="3816429"/>
          </a:xfrm>
          <a:prstGeom prst="rect">
            <a:avLst/>
          </a:prstGeom>
          <a:noFill/>
        </p:spPr>
        <p:txBody>
          <a:bodyPr wrap="square" rtlCol="0">
            <a:spAutoFit/>
          </a:bodyPr>
          <a:lstStyle/>
          <a:p>
            <a:pPr algn="just"/>
            <a:r>
              <a:rPr lang="en-US" sz="22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Traceability product identifier &amp; description</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Quantity of each traceability lot of the food used in transformation</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New traceability product identifier and description for food produced in transformation</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Quantity and unit of measure of food produced through transformation (e.g., 100 tanks, 200 lbs.)</a:t>
            </a:r>
          </a:p>
          <a:p>
            <a:pPr marL="457200" indent="-457200" algn="just">
              <a:buFont typeface="Wingdings" panose="05000000000000000000" pitchFamily="2" charset="2"/>
              <a:buChar char="q"/>
            </a:pPr>
            <a:r>
              <a:rPr lang="en-US" sz="2200" dirty="0">
                <a:latin typeface="Lato" panose="020F0502020204030203" pitchFamily="34" charset="0"/>
                <a:ea typeface="Lato" panose="020F0502020204030203" pitchFamily="34" charset="0"/>
                <a:cs typeface="Lato" panose="020F0502020204030203" pitchFamily="34" charset="0"/>
              </a:rPr>
              <a:t>Reference record type(s) and number(s) for records relating to transformation</a:t>
            </a:r>
          </a:p>
          <a:p>
            <a:pPr marL="457200" indent="-457200" algn="just">
              <a:buFont typeface="Wingdings" panose="05000000000000000000" pitchFamily="2" charset="2"/>
              <a:buChar char="q"/>
            </a:pPr>
            <a:endParaRPr lang="en-US" sz="2200" dirty="0">
              <a:latin typeface="Lato" panose="020F0502020204030203"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77421068-F8F2-4BAD-BD8A-3206176C27CB}"/>
              </a:ext>
            </a:extLst>
          </p:cNvPr>
          <p:cNvSpPr txBox="1"/>
          <p:nvPr/>
        </p:nvSpPr>
        <p:spPr>
          <a:xfrm>
            <a:off x="0" y="4946010"/>
            <a:ext cx="3887439"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Transforming</a:t>
            </a:r>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10" name="Graphic 9" descr="Cause And Effect with solid fill">
            <a:extLst>
              <a:ext uri="{FF2B5EF4-FFF2-40B4-BE49-F238E27FC236}">
                <a16:creationId xmlns:a16="http://schemas.microsoft.com/office/drawing/2014/main" id="{DA0A8DE3-659E-4029-A131-139B1426FB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020" y="2514600"/>
            <a:ext cx="1930806" cy="1930806"/>
          </a:xfrm>
          <a:prstGeom prst="rect">
            <a:avLst/>
          </a:prstGeom>
        </p:spPr>
      </p:pic>
    </p:spTree>
    <p:extLst>
      <p:ext uri="{BB962C8B-B14F-4D97-AF65-F5344CB8AC3E}">
        <p14:creationId xmlns:p14="http://schemas.microsoft.com/office/powerpoint/2010/main" val="113082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
        <p:nvSpPr>
          <p:cNvPr id="6" name="TextBox 5">
            <a:extLst>
              <a:ext uri="{FF2B5EF4-FFF2-40B4-BE49-F238E27FC236}">
                <a16:creationId xmlns:a16="http://schemas.microsoft.com/office/drawing/2014/main" id="{28141C42-B473-41E6-9EDD-445EE03D4C1A}"/>
              </a:ext>
            </a:extLst>
          </p:cNvPr>
          <p:cNvSpPr txBox="1"/>
          <p:nvPr/>
        </p:nvSpPr>
        <p:spPr>
          <a:xfrm>
            <a:off x="3467100" y="1538185"/>
            <a:ext cx="7886700" cy="4708981"/>
          </a:xfrm>
          <a:prstGeom prst="rect">
            <a:avLst/>
          </a:prstGeom>
          <a:noFill/>
        </p:spPr>
        <p:txBody>
          <a:bodyPr wrap="square" rtlCol="0">
            <a:spAutoFit/>
          </a:bodyPr>
          <a:lstStyle/>
          <a:p>
            <a:pPr algn="just"/>
            <a:r>
              <a:rPr lang="en-US" sz="20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&amp; description from immediate previous source (not the transporter)</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Entry number assigned to the food (if imported)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&amp; description of where the food was received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Date/time the food was received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Quantity and unit of measure of the food (e.g., 6 cases, 25 returnable plastic containers)</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Traceability product identifier &amp; product description</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description, and POC for traceability lot code generator</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Reference record type(s) and reference record number(s), e.g., invoice number or bill of lading, for receipt of food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Name of transporter who transported the food to the receiver</a:t>
            </a:r>
          </a:p>
          <a:p>
            <a:pPr marL="457200" indent="-457200" algn="just">
              <a:buFont typeface="Wingdings" panose="05000000000000000000" pitchFamily="2" charset="2"/>
              <a:buChar char="q"/>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77421068-F8F2-4BAD-BD8A-3206176C27CB}"/>
              </a:ext>
            </a:extLst>
          </p:cNvPr>
          <p:cNvSpPr txBox="1"/>
          <p:nvPr/>
        </p:nvSpPr>
        <p:spPr>
          <a:xfrm>
            <a:off x="0" y="4946010"/>
            <a:ext cx="3887439"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Receiver</a:t>
            </a:r>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11" name="Graphic 10" descr="Stamp with solid fill">
            <a:extLst>
              <a:ext uri="{FF2B5EF4-FFF2-40B4-BE49-F238E27FC236}">
                <a16:creationId xmlns:a16="http://schemas.microsoft.com/office/drawing/2014/main" id="{5F500D86-5CD6-4C16-9EDE-79B0596C4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695" y="2913787"/>
            <a:ext cx="1824790" cy="1824790"/>
          </a:xfrm>
          <a:prstGeom prst="rect">
            <a:avLst/>
          </a:prstGeom>
        </p:spPr>
      </p:pic>
    </p:spTree>
    <p:extLst>
      <p:ext uri="{BB962C8B-B14F-4D97-AF65-F5344CB8AC3E}">
        <p14:creationId xmlns:p14="http://schemas.microsoft.com/office/powerpoint/2010/main" val="162161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DD1B-8141-48AA-90B0-6900483FE9A3}"/>
              </a:ext>
            </a:extLst>
          </p:cNvPr>
          <p:cNvSpPr>
            <a:spLocks noGrp="1"/>
          </p:cNvSpPr>
          <p:nvPr>
            <p:ph type="title"/>
          </p:nvPr>
        </p:nvSpPr>
        <p:spPr/>
        <p:txBody>
          <a:bodyPr/>
          <a:lstStyle/>
          <a:p>
            <a:r>
              <a:rPr lang="en-US" dirty="0">
                <a:latin typeface="Lato" panose="020F0502020204030203" pitchFamily="34" charset="0"/>
                <a:cs typeface="Lato" panose="020F0502020204030203" pitchFamily="34" charset="0"/>
              </a:rPr>
              <a:t>Agenda</a:t>
            </a:r>
          </a:p>
        </p:txBody>
      </p:sp>
      <p:sp>
        <p:nvSpPr>
          <p:cNvPr id="3" name="Text Placeholder 2">
            <a:extLst>
              <a:ext uri="{FF2B5EF4-FFF2-40B4-BE49-F238E27FC236}">
                <a16:creationId xmlns:a16="http://schemas.microsoft.com/office/drawing/2014/main" id="{C104FCE5-49BC-4B68-9C57-6E503C87AA26}"/>
              </a:ext>
            </a:extLst>
          </p:cNvPr>
          <p:cNvSpPr>
            <a:spLocks noGrp="1"/>
          </p:cNvSpPr>
          <p:nvPr>
            <p:ph type="body" sz="quarter" idx="10"/>
          </p:nvPr>
        </p:nvSpPr>
        <p:spPr>
          <a:xfrm>
            <a:off x="337146" y="1298312"/>
            <a:ext cx="6467691" cy="912813"/>
          </a:xfrm>
        </p:spPr>
        <p:txBody>
          <a:bodyPr/>
          <a:lstStyle/>
          <a:p>
            <a:r>
              <a:rPr lang="en-US" dirty="0">
                <a:latin typeface="Lato" panose="020F0502020204030203" pitchFamily="34" charset="0"/>
                <a:cs typeface="Lato" panose="020F0502020204030203" pitchFamily="34" charset="0"/>
              </a:rPr>
              <a:t>About IFAI</a:t>
            </a:r>
          </a:p>
        </p:txBody>
      </p:sp>
      <p:sp>
        <p:nvSpPr>
          <p:cNvPr id="5" name="Text Placeholder 4">
            <a:extLst>
              <a:ext uri="{FF2B5EF4-FFF2-40B4-BE49-F238E27FC236}">
                <a16:creationId xmlns:a16="http://schemas.microsoft.com/office/drawing/2014/main" id="{3DF5E48E-5A64-443C-9F14-47FC9C991D34}"/>
              </a:ext>
            </a:extLst>
          </p:cNvPr>
          <p:cNvSpPr>
            <a:spLocks noGrp="1"/>
          </p:cNvSpPr>
          <p:nvPr>
            <p:ph type="body" sz="quarter" idx="12"/>
          </p:nvPr>
        </p:nvSpPr>
        <p:spPr>
          <a:xfrm>
            <a:off x="260626" y="3397516"/>
            <a:ext cx="6539216" cy="912813"/>
          </a:xfrm>
        </p:spPr>
        <p:txBody>
          <a:bodyPr>
            <a:normAutofit/>
          </a:bodyPr>
          <a:lstStyle/>
          <a:p>
            <a:pPr marL="91436" marR="0" lvl="0" indent="-91436" algn="l" defTabSz="914354" rtl="0" eaLnBrk="1" fontAlgn="auto" latinLnBrk="0" hangingPunct="1">
              <a:lnSpc>
                <a:spcPct val="90000"/>
              </a:lnSpc>
              <a:spcBef>
                <a:spcPts val="1200"/>
              </a:spcBef>
              <a:spcAft>
                <a:spcPts val="200"/>
              </a:spcAft>
              <a:buClr>
                <a:srgbClr val="000000"/>
              </a:buClr>
              <a:buSzPct val="100000"/>
              <a:buFont typeface="Calibri" panose="020F0502020204030204" pitchFamily="34" charset="0"/>
              <a:buChar char=" "/>
              <a:tabLst/>
              <a:defRPr/>
            </a:pPr>
            <a:r>
              <a:rPr lang="en-US" sz="2800" dirty="0">
                <a:solidFill>
                  <a:srgbClr val="9D2234"/>
                </a:solidFill>
                <a:latin typeface="Lato" panose="020F0502020204030203" pitchFamily="34" charset="0"/>
                <a:cs typeface="Lato" panose="020F0502020204030203" pitchFamily="34" charset="0"/>
              </a:rPr>
              <a:t>Managing Supply Chain Relationships</a:t>
            </a:r>
            <a:endParaRPr kumimoji="0" lang="en-US" sz="2800" b="1" i="0" u="none" strike="noStrike" kern="1200" cap="none" spc="0" normalizeH="0" baseline="0" noProof="0" dirty="0">
              <a:ln>
                <a:noFill/>
              </a:ln>
              <a:solidFill>
                <a:srgbClr val="9D2234"/>
              </a:solidFill>
              <a:effectLst/>
              <a:uLnTx/>
              <a:uFillTx/>
              <a:latin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57A699C3-9345-4096-94C1-D224DE15DA69}"/>
              </a:ext>
            </a:extLst>
          </p:cNvPr>
          <p:cNvSpPr>
            <a:spLocks noGrp="1"/>
          </p:cNvSpPr>
          <p:nvPr>
            <p:ph type="body" sz="quarter" idx="13"/>
          </p:nvPr>
        </p:nvSpPr>
        <p:spPr>
          <a:xfrm>
            <a:off x="265621" y="4310329"/>
            <a:ext cx="6539216" cy="912813"/>
          </a:xfrm>
        </p:spPr>
        <p:txBody>
          <a:bodyPr>
            <a:normAutofit fontScale="92500"/>
          </a:bodyPr>
          <a:lstStyle/>
          <a:p>
            <a:r>
              <a:rPr lang="en-US" dirty="0">
                <a:latin typeface="Lato" panose="020F0502020204030203" pitchFamily="34" charset="0"/>
                <a:cs typeface="Lato" panose="020F0502020204030203" pitchFamily="34" charset="0"/>
              </a:rPr>
              <a:t>Proposed Rule on Traceability</a:t>
            </a:r>
          </a:p>
        </p:txBody>
      </p:sp>
      <p:sp>
        <p:nvSpPr>
          <p:cNvPr id="7" name="Text Placeholder 6">
            <a:extLst>
              <a:ext uri="{FF2B5EF4-FFF2-40B4-BE49-F238E27FC236}">
                <a16:creationId xmlns:a16="http://schemas.microsoft.com/office/drawing/2014/main" id="{1201EC7F-0154-4DF2-9739-11B6D82F7D29}"/>
              </a:ext>
            </a:extLst>
          </p:cNvPr>
          <p:cNvSpPr>
            <a:spLocks noGrp="1"/>
          </p:cNvSpPr>
          <p:nvPr>
            <p:ph type="body" sz="quarter" idx="14"/>
          </p:nvPr>
        </p:nvSpPr>
        <p:spPr>
          <a:xfrm>
            <a:off x="318976" y="5296220"/>
            <a:ext cx="6485861" cy="912813"/>
          </a:xfrm>
        </p:spPr>
        <p:txBody>
          <a:bodyPr>
            <a:normAutofit/>
          </a:bodyPr>
          <a:lstStyle/>
          <a:p>
            <a:r>
              <a:rPr lang="en-US" dirty="0">
                <a:latin typeface="Lato" panose="020F0502020204030203" pitchFamily="34" charset="0"/>
                <a:cs typeface="Lato" panose="020F0502020204030203" pitchFamily="34" charset="0"/>
              </a:rPr>
              <a:t>Building on the Baseline</a:t>
            </a:r>
          </a:p>
        </p:txBody>
      </p:sp>
      <p:sp>
        <p:nvSpPr>
          <p:cNvPr id="8" name="Text Placeholder 2">
            <a:extLst>
              <a:ext uri="{FF2B5EF4-FFF2-40B4-BE49-F238E27FC236}">
                <a16:creationId xmlns:a16="http://schemas.microsoft.com/office/drawing/2014/main" id="{95299B41-1E87-479C-98D6-AD80906A4823}"/>
              </a:ext>
            </a:extLst>
          </p:cNvPr>
          <p:cNvSpPr txBox="1">
            <a:spLocks/>
          </p:cNvSpPr>
          <p:nvPr/>
        </p:nvSpPr>
        <p:spPr>
          <a:xfrm>
            <a:off x="260626" y="2334328"/>
            <a:ext cx="6467691" cy="912813"/>
          </a:xfrm>
          <a:prstGeom prst="rect">
            <a:avLst/>
          </a:prstGeom>
        </p:spPr>
        <p:txBody>
          <a:bodyPr vert="horz" lIns="91440" tIns="45720" rIns="9144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4000" b="1" kern="1200">
                <a:solidFill>
                  <a:schemeClr val="tx1"/>
                </a:solidFill>
                <a:latin typeface="Helvetica" panose="020B0604020202020204" pitchFamily="34" charset="0"/>
                <a:ea typeface="Lato" panose="020F0502020204030203" pitchFamily="34" charset="0"/>
                <a:cs typeface="Helvetica" panose="020B0604020202020204"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Helvetica" panose="020B0604020202020204" pitchFamily="34" charset="0"/>
                <a:ea typeface="Lato" panose="020F0502020204030203" pitchFamily="34" charset="0"/>
                <a:cs typeface="Helvetica" panose="020B0604020202020204"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Helvetica" panose="020B0604020202020204" pitchFamily="34" charset="0"/>
                <a:ea typeface="Lato" panose="020F0502020204030203" pitchFamily="34" charset="0"/>
                <a:cs typeface="Helvetica" panose="020B0604020202020204"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Helvetica" panose="020B0604020202020204" pitchFamily="34" charset="0"/>
                <a:ea typeface="Lato" panose="020F0502020204030203" pitchFamily="34" charset="0"/>
                <a:cs typeface="Helvetica" panose="020B0604020202020204"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Helvetica" panose="020B0604020202020204" pitchFamily="34" charset="0"/>
                <a:ea typeface="Lato" panose="020F0502020204030203" pitchFamily="34" charset="0"/>
                <a:cs typeface="Helvetica" panose="020B0604020202020204"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600" dirty="0">
                <a:latin typeface="Lato" panose="020F0502020204030203" pitchFamily="34" charset="0"/>
                <a:cs typeface="Lato" panose="020F0502020204030203" pitchFamily="34" charset="0"/>
              </a:rPr>
              <a:t>Food Safety Modernization Act</a:t>
            </a:r>
          </a:p>
        </p:txBody>
      </p:sp>
    </p:spTree>
    <p:extLst>
      <p:ext uri="{BB962C8B-B14F-4D97-AF65-F5344CB8AC3E}">
        <p14:creationId xmlns:p14="http://schemas.microsoft.com/office/powerpoint/2010/main" val="266686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Key Data Elements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
        <p:nvSpPr>
          <p:cNvPr id="6" name="TextBox 5">
            <a:extLst>
              <a:ext uri="{FF2B5EF4-FFF2-40B4-BE49-F238E27FC236}">
                <a16:creationId xmlns:a16="http://schemas.microsoft.com/office/drawing/2014/main" id="{28141C42-B473-41E6-9EDD-445EE03D4C1A}"/>
              </a:ext>
            </a:extLst>
          </p:cNvPr>
          <p:cNvSpPr txBox="1"/>
          <p:nvPr/>
        </p:nvSpPr>
        <p:spPr>
          <a:xfrm>
            <a:off x="3467100" y="1538185"/>
            <a:ext cx="7886700" cy="4708981"/>
          </a:xfrm>
          <a:prstGeom prst="rect">
            <a:avLst/>
          </a:prstGeom>
          <a:noFill/>
        </p:spPr>
        <p:txBody>
          <a:bodyPr wrap="square" rtlCol="0">
            <a:spAutoFit/>
          </a:bodyPr>
          <a:lstStyle/>
          <a:p>
            <a:pPr algn="just"/>
            <a:r>
              <a:rPr lang="en-US" sz="2000" dirty="0">
                <a:solidFill>
                  <a:schemeClr val="tx2"/>
                </a:solidFill>
                <a:latin typeface="Lato" panose="020F0502020204030203" pitchFamily="34" charset="0"/>
                <a:ea typeface="Lato" panose="020F0502020204030203" pitchFamily="34" charset="0"/>
                <a:cs typeface="Lato" panose="020F0502020204030203" pitchFamily="34" charset="0"/>
              </a:rPr>
              <a:t>Link Traceability Lot Code to…</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&amp; description from immediate previous source (not the transporter)</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Entry number assigned to the food (if imported)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&amp; description of where the food was received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Date/time the food was received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Quantity and unit of measure of the food (e.g., 6 cases, 25 returnable plastic containers)</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Traceability product identifier &amp; product description</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Location identifier, description, and POC for traceability lot code generator</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Reference record type(s) and reference record number(s), e.g., invoice number or bill of lading, for receipt of food</a:t>
            </a:r>
          </a:p>
          <a:p>
            <a:pPr marL="457200" indent="-457200" algn="just">
              <a:buFont typeface="Wingdings" panose="05000000000000000000" pitchFamily="2" charset="2"/>
              <a:buChar char="q"/>
            </a:pPr>
            <a:r>
              <a:rPr lang="en-US" sz="2000" dirty="0">
                <a:latin typeface="Lato" panose="020F0502020204030203" pitchFamily="34" charset="0"/>
                <a:ea typeface="Lato" panose="020F0502020204030203" pitchFamily="34" charset="0"/>
                <a:cs typeface="Lato" panose="020F0502020204030203" pitchFamily="34" charset="0"/>
              </a:rPr>
              <a:t>Name of transporter who transported the food to the receiver</a:t>
            </a:r>
          </a:p>
          <a:p>
            <a:pPr marL="457200" indent="-457200" algn="just">
              <a:buFont typeface="Wingdings" panose="05000000000000000000" pitchFamily="2" charset="2"/>
              <a:buChar char="q"/>
            </a:pPr>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3" name="TextBox 32">
            <a:extLst>
              <a:ext uri="{FF2B5EF4-FFF2-40B4-BE49-F238E27FC236}">
                <a16:creationId xmlns:a16="http://schemas.microsoft.com/office/drawing/2014/main" id="{7F246DE5-4E4D-47E1-A9B3-E8B6F1426486}"/>
              </a:ext>
            </a:extLst>
          </p:cNvPr>
          <p:cNvSpPr txBox="1"/>
          <p:nvPr/>
        </p:nvSpPr>
        <p:spPr>
          <a:xfrm>
            <a:off x="-1790701" y="-692583"/>
            <a:ext cx="5257800" cy="369332"/>
          </a:xfrm>
          <a:prstGeom prst="rect">
            <a:avLst/>
          </a:prstGeom>
          <a:noFill/>
        </p:spPr>
        <p:txBody>
          <a:bodyPr wrap="square" rtlCol="0" anchor="ctr">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Additional KDEs for Sprouts</a:t>
            </a: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77421068-F8F2-4BAD-BD8A-3206176C27CB}"/>
              </a:ext>
            </a:extLst>
          </p:cNvPr>
          <p:cNvSpPr txBox="1"/>
          <p:nvPr/>
        </p:nvSpPr>
        <p:spPr>
          <a:xfrm>
            <a:off x="0" y="4946010"/>
            <a:ext cx="3887439" cy="461665"/>
          </a:xfrm>
          <a:prstGeom prst="rect">
            <a:avLst/>
          </a:prstGeom>
          <a:noFill/>
        </p:spPr>
        <p:txBody>
          <a:bodyPr wrap="square" rtlCol="0">
            <a:spAutoFit/>
          </a:bodyPr>
          <a:lstStyle/>
          <a:p>
            <a:pPr algn="ctr"/>
            <a:r>
              <a:rPr lang="en-US" sz="2400" b="1" dirty="0">
                <a:solidFill>
                  <a:schemeClr val="tx2"/>
                </a:solidFill>
                <a:latin typeface="Lato" panose="020F0502020204030203" pitchFamily="34" charset="0"/>
                <a:ea typeface="Lato" panose="020F0502020204030203" pitchFamily="34" charset="0"/>
                <a:cs typeface="Lato" panose="020F0502020204030203" pitchFamily="34" charset="0"/>
              </a:rPr>
              <a:t>Receiver</a:t>
            </a:r>
            <a:endParaRPr lang="en-US" sz="2400" b="1" dirty="0">
              <a:latin typeface="Lato" panose="020F0502020204030203" pitchFamily="34" charset="0"/>
              <a:ea typeface="Lato" panose="020F0502020204030203" pitchFamily="34" charset="0"/>
              <a:cs typeface="Lato" panose="020F0502020204030203" pitchFamily="34" charset="0"/>
            </a:endParaRPr>
          </a:p>
        </p:txBody>
      </p:sp>
      <p:pic>
        <p:nvPicPr>
          <p:cNvPr id="11" name="Graphic 10" descr="Stamp with solid fill">
            <a:extLst>
              <a:ext uri="{FF2B5EF4-FFF2-40B4-BE49-F238E27FC236}">
                <a16:creationId xmlns:a16="http://schemas.microsoft.com/office/drawing/2014/main" id="{5F500D86-5CD6-4C16-9EDE-79B0596C47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695" y="2913787"/>
            <a:ext cx="1824790" cy="1824790"/>
          </a:xfrm>
          <a:prstGeom prst="rect">
            <a:avLst/>
          </a:prstGeom>
        </p:spPr>
      </p:pic>
    </p:spTree>
    <p:extLst>
      <p:ext uri="{BB962C8B-B14F-4D97-AF65-F5344CB8AC3E}">
        <p14:creationId xmlns:p14="http://schemas.microsoft.com/office/powerpoint/2010/main" val="121446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9016EB-79FF-4866-94B2-05A552B084BA}"/>
              </a:ext>
            </a:extLst>
          </p:cNvPr>
          <p:cNvSpPr/>
          <p:nvPr/>
        </p:nvSpPr>
        <p:spPr>
          <a:xfrm>
            <a:off x="779446" y="2623873"/>
            <a:ext cx="10514156" cy="412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Additional Considerations for First Receivers</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a:xfrm>
            <a:off x="838200" y="6492875"/>
            <a:ext cx="10515599" cy="365125"/>
          </a:xfrm>
        </p:spPr>
        <p:txBody>
          <a:bodyPr/>
          <a:lstStyle/>
          <a:p>
            <a:r>
              <a:rPr lang="en-US" dirty="0"/>
              <a:t>Indigenous Food and Agriculture initiative</a:t>
            </a:r>
          </a:p>
        </p:txBody>
      </p:sp>
      <p:sp>
        <p:nvSpPr>
          <p:cNvPr id="7" name="Rectangle 6">
            <a:extLst>
              <a:ext uri="{FF2B5EF4-FFF2-40B4-BE49-F238E27FC236}">
                <a16:creationId xmlns:a16="http://schemas.microsoft.com/office/drawing/2014/main" id="{F12D20D5-6183-4979-B4AB-47619B2B3BB0}"/>
              </a:ext>
            </a:extLst>
          </p:cNvPr>
          <p:cNvSpPr/>
          <p:nvPr/>
        </p:nvSpPr>
        <p:spPr>
          <a:xfrm>
            <a:off x="382002" y="2623874"/>
            <a:ext cx="397444" cy="3541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latin typeface="Lato" panose="020F0502020204030203" pitchFamily="34" charset="0"/>
                <a:ea typeface="Lato" panose="020F0502020204030203" pitchFamily="34" charset="0"/>
                <a:cs typeface="Lato" panose="020F0502020204030203" pitchFamily="34" charset="0"/>
              </a:rPr>
              <a:t>KDEs</a:t>
            </a:r>
            <a:endParaRPr lang="en-US" sz="2400" b="1" i="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5653A0D6-50A1-41C5-970A-136ED53919AD}"/>
              </a:ext>
            </a:extLst>
          </p:cNvPr>
          <p:cNvSpPr txBox="1"/>
          <p:nvPr/>
        </p:nvSpPr>
        <p:spPr>
          <a:xfrm>
            <a:off x="1336817" y="1669890"/>
            <a:ext cx="9853950" cy="646331"/>
          </a:xfrm>
          <a:prstGeom prst="rect">
            <a:avLst/>
          </a:prstGeom>
          <a:noFill/>
        </p:spPr>
        <p:txBody>
          <a:bodyPr wrap="square" rtlCol="0">
            <a:spAutoFit/>
          </a:bodyPr>
          <a:lstStyle/>
          <a:p>
            <a:pPr algn="just"/>
            <a:r>
              <a:rPr lang="en-US" b="1" dirty="0">
                <a:latin typeface="Lato" panose="020F0502020204030203" pitchFamily="34" charset="0"/>
                <a:ea typeface="Lato" panose="020F0502020204030203" pitchFamily="34" charset="0"/>
                <a:cs typeface="Lato" panose="020F0502020204030203" pitchFamily="34" charset="0"/>
              </a:rPr>
              <a:t>First Receiver: </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First person (other than a farm) who purchases and takes physical possession of a food on the FTL</a:t>
            </a:r>
          </a:p>
        </p:txBody>
      </p:sp>
      <p:sp>
        <p:nvSpPr>
          <p:cNvPr id="17" name="TextBox 16">
            <a:extLst>
              <a:ext uri="{FF2B5EF4-FFF2-40B4-BE49-F238E27FC236}">
                <a16:creationId xmlns:a16="http://schemas.microsoft.com/office/drawing/2014/main" id="{B7822180-2B90-442A-BEEA-110ECE2235A3}"/>
              </a:ext>
            </a:extLst>
          </p:cNvPr>
          <p:cNvSpPr txBox="1"/>
          <p:nvPr/>
        </p:nvSpPr>
        <p:spPr>
          <a:xfrm>
            <a:off x="5613157" y="5538892"/>
            <a:ext cx="2011278" cy="646331"/>
          </a:xfrm>
          <a:prstGeom prst="rect">
            <a:avLst/>
          </a:prstGeom>
          <a:noFill/>
        </p:spPr>
        <p:txBody>
          <a:bodyPr wrap="square">
            <a:spAutoFit/>
          </a:bodyPr>
          <a:lstStyle/>
          <a:p>
            <a:pPr marL="285750" indent="-285750" algn="just">
              <a:buFont typeface="Courier New" panose="02070309020205020404" pitchFamily="49" charset="0"/>
              <a:buChar char="o"/>
            </a:pPr>
            <a:r>
              <a:rPr lang="en-US" dirty="0">
                <a:latin typeface="Lato" panose="020F0502020204030203" pitchFamily="34" charset="0"/>
                <a:ea typeface="Lato" panose="020F0502020204030203" pitchFamily="34" charset="0"/>
                <a:cs typeface="Lato" panose="020F0502020204030203" pitchFamily="34" charset="0"/>
              </a:rPr>
              <a:t>Grown</a:t>
            </a:r>
          </a:p>
          <a:p>
            <a:pPr marL="285750" indent="-285750" algn="just">
              <a:buFont typeface="Courier New" panose="02070309020205020404" pitchFamily="49" charset="0"/>
              <a:buChar char="o"/>
            </a:pPr>
            <a:r>
              <a:rPr lang="en-US" dirty="0">
                <a:latin typeface="Lato" panose="020F0502020204030203" pitchFamily="34" charset="0"/>
                <a:ea typeface="Lato" panose="020F0502020204030203" pitchFamily="34" charset="0"/>
                <a:cs typeface="Lato" panose="020F0502020204030203" pitchFamily="34" charset="0"/>
              </a:rPr>
              <a:t>Raised</a:t>
            </a:r>
          </a:p>
        </p:txBody>
      </p:sp>
      <p:sp>
        <p:nvSpPr>
          <p:cNvPr id="22" name="TextBox 21">
            <a:extLst>
              <a:ext uri="{FF2B5EF4-FFF2-40B4-BE49-F238E27FC236}">
                <a16:creationId xmlns:a16="http://schemas.microsoft.com/office/drawing/2014/main" id="{8FA365CF-2679-48C8-999B-0984F268B836}"/>
              </a:ext>
            </a:extLst>
          </p:cNvPr>
          <p:cNvSpPr txBox="1"/>
          <p:nvPr/>
        </p:nvSpPr>
        <p:spPr>
          <a:xfrm>
            <a:off x="7624435" y="5538892"/>
            <a:ext cx="2807369" cy="646331"/>
          </a:xfrm>
          <a:prstGeom prst="rect">
            <a:avLst/>
          </a:prstGeom>
          <a:noFill/>
        </p:spPr>
        <p:txBody>
          <a:bodyPr wrap="square">
            <a:spAutoFit/>
          </a:bodyPr>
          <a:lstStyle/>
          <a:p>
            <a:pPr marL="285750" indent="-285750" algn="just">
              <a:buFont typeface="Courier New" panose="02070309020205020404" pitchFamily="49" charset="0"/>
              <a:buChar char="o"/>
            </a:pPr>
            <a:r>
              <a:rPr lang="en-US" dirty="0">
                <a:latin typeface="Lato" panose="020F0502020204030203" pitchFamily="34" charset="0"/>
                <a:ea typeface="Lato" panose="020F0502020204030203" pitchFamily="34" charset="0"/>
                <a:cs typeface="Lato" panose="020F0502020204030203" pitchFamily="34" charset="0"/>
              </a:rPr>
              <a:t>Caught</a:t>
            </a:r>
          </a:p>
          <a:p>
            <a:pPr marL="285750" indent="-285750" algn="just">
              <a:buFont typeface="Courier New" panose="02070309020205020404" pitchFamily="49" charset="0"/>
              <a:buChar char="o"/>
            </a:pPr>
            <a:r>
              <a:rPr lang="en-US" dirty="0">
                <a:latin typeface="Lato" panose="020F0502020204030203" pitchFamily="34" charset="0"/>
                <a:ea typeface="Lato" panose="020F0502020204030203" pitchFamily="34" charset="0"/>
                <a:cs typeface="Lato" panose="020F0502020204030203" pitchFamily="34" charset="0"/>
              </a:rPr>
              <a:t>Harvested, i.e., eggs</a:t>
            </a:r>
          </a:p>
        </p:txBody>
      </p:sp>
      <p:pic>
        <p:nvPicPr>
          <p:cNvPr id="8" name="Graphic 7" descr="Stamp with solid fill">
            <a:extLst>
              <a:ext uri="{FF2B5EF4-FFF2-40B4-BE49-F238E27FC236}">
                <a16:creationId xmlns:a16="http://schemas.microsoft.com/office/drawing/2014/main" id="{C922CD19-619C-478E-B99E-5567AE46F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002" y="1680826"/>
            <a:ext cx="912394" cy="912394"/>
          </a:xfrm>
          <a:prstGeom prst="rect">
            <a:avLst/>
          </a:prstGeom>
        </p:spPr>
      </p:pic>
      <p:sp>
        <p:nvSpPr>
          <p:cNvPr id="2" name="TextBox 1">
            <a:extLst>
              <a:ext uri="{FF2B5EF4-FFF2-40B4-BE49-F238E27FC236}">
                <a16:creationId xmlns:a16="http://schemas.microsoft.com/office/drawing/2014/main" id="{23FE0C52-0A8B-4B02-9915-AB67C575A2C6}"/>
              </a:ext>
            </a:extLst>
          </p:cNvPr>
          <p:cNvSpPr txBox="1"/>
          <p:nvPr/>
        </p:nvSpPr>
        <p:spPr>
          <a:xfrm>
            <a:off x="649243" y="1858804"/>
            <a:ext cx="377455" cy="461665"/>
          </a:xfrm>
          <a:prstGeom prst="rect">
            <a:avLst/>
          </a:prstGeom>
          <a:noFill/>
        </p:spPr>
        <p:txBody>
          <a:bodyPr wrap="square" rtlCol="0">
            <a:spAutoFit/>
          </a:bodyPr>
          <a:lstStyle/>
          <a:p>
            <a:pPr algn="ctr"/>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sp>
        <p:nvSpPr>
          <p:cNvPr id="11" name="TextBox 10">
            <a:extLst>
              <a:ext uri="{FF2B5EF4-FFF2-40B4-BE49-F238E27FC236}">
                <a16:creationId xmlns:a16="http://schemas.microsoft.com/office/drawing/2014/main" id="{B661017E-C910-468B-944D-3948E46CE009}"/>
              </a:ext>
            </a:extLst>
          </p:cNvPr>
          <p:cNvSpPr txBox="1"/>
          <p:nvPr/>
        </p:nvSpPr>
        <p:spPr>
          <a:xfrm>
            <a:off x="779446" y="2638891"/>
            <a:ext cx="4295554" cy="369332"/>
          </a:xfrm>
          <a:prstGeom prst="rect">
            <a:avLst/>
          </a:prstGeom>
          <a:noFill/>
        </p:spPr>
        <p:txBody>
          <a:bodyPr wrap="squar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First Receivers except from Fish Vessel </a:t>
            </a:r>
          </a:p>
        </p:txBody>
      </p:sp>
      <p:sp>
        <p:nvSpPr>
          <p:cNvPr id="18" name="TextBox 17">
            <a:extLst>
              <a:ext uri="{FF2B5EF4-FFF2-40B4-BE49-F238E27FC236}">
                <a16:creationId xmlns:a16="http://schemas.microsoft.com/office/drawing/2014/main" id="{788128F0-09FB-4912-8926-A6EC5100121A}"/>
              </a:ext>
            </a:extLst>
          </p:cNvPr>
          <p:cNvSpPr txBox="1"/>
          <p:nvPr/>
        </p:nvSpPr>
        <p:spPr>
          <a:xfrm>
            <a:off x="6544484" y="2667432"/>
            <a:ext cx="4681450" cy="369332"/>
          </a:xfrm>
          <a:prstGeom prst="rect">
            <a:avLst/>
          </a:prstGeom>
          <a:noFill/>
        </p:spPr>
        <p:txBody>
          <a:bodyPr wrap="square" rtlCol="0">
            <a:spAutoFit/>
          </a:bodyPr>
          <a:lstStyle/>
          <a:p>
            <a:r>
              <a:rPr lang="en-US" dirty="0">
                <a:solidFill>
                  <a:schemeClr val="bg1"/>
                </a:solidFill>
                <a:latin typeface="Lato" panose="020F0502020204030203" pitchFamily="34" charset="0"/>
                <a:ea typeface="Lato" panose="020F0502020204030203" pitchFamily="34" charset="0"/>
                <a:cs typeface="Lato" panose="020F0502020204030203" pitchFamily="34" charset="0"/>
              </a:rPr>
              <a:t>First Receivers after Fishing Vessels</a:t>
            </a:r>
          </a:p>
        </p:txBody>
      </p:sp>
      <p:sp>
        <p:nvSpPr>
          <p:cNvPr id="16" name="TextBox 15">
            <a:extLst>
              <a:ext uri="{FF2B5EF4-FFF2-40B4-BE49-F238E27FC236}">
                <a16:creationId xmlns:a16="http://schemas.microsoft.com/office/drawing/2014/main" id="{CB731A03-76C8-4116-835C-22077574FBAC}"/>
              </a:ext>
            </a:extLst>
          </p:cNvPr>
          <p:cNvSpPr txBox="1"/>
          <p:nvPr/>
        </p:nvSpPr>
        <p:spPr>
          <a:xfrm>
            <a:off x="910580" y="3008223"/>
            <a:ext cx="5078579" cy="3816429"/>
          </a:xfrm>
          <a:prstGeom prst="rect">
            <a:avLst/>
          </a:prstGeom>
          <a:noFill/>
        </p:spPr>
        <p:txBody>
          <a:bodyPr wrap="squar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General</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Traceability lot code</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Location identifier &amp; description of food originator</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From Food Harvester</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Business name</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Phone number and POC</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Date/time of harvest</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From Food Cooler (if applicable)</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Location identifier &amp; description</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Date/time of cooling </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From Food Packer</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Location identifier &amp; description</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Date/time of packing</a:t>
            </a:r>
          </a:p>
          <a:p>
            <a:endParaRPr lang="en-US" sz="1600" dirty="0">
              <a:solidFill>
                <a:schemeClr val="tx2"/>
              </a:solidFill>
              <a:latin typeface="Lato" panose="020F0502020204030203" pitchFamily="34" charset="0"/>
              <a:ea typeface="Lato" panose="020F0502020204030203" pitchFamily="34" charset="0"/>
              <a:cs typeface="Lato" panose="020F0502020204030203" pitchFamily="34" charset="0"/>
            </a:endParaRPr>
          </a:p>
          <a:p>
            <a:endParaRPr lang="en-US" sz="16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23" name="TextBox 22">
            <a:extLst>
              <a:ext uri="{FF2B5EF4-FFF2-40B4-BE49-F238E27FC236}">
                <a16:creationId xmlns:a16="http://schemas.microsoft.com/office/drawing/2014/main" id="{F7DE9AA5-8241-4F77-BDFA-75C031245EF8}"/>
              </a:ext>
            </a:extLst>
          </p:cNvPr>
          <p:cNvSpPr txBox="1"/>
          <p:nvPr/>
        </p:nvSpPr>
        <p:spPr>
          <a:xfrm>
            <a:off x="5682685" y="4944277"/>
            <a:ext cx="4844476" cy="646331"/>
          </a:xfrm>
          <a:prstGeom prst="rect">
            <a:avLst/>
          </a:prstGeom>
          <a:noFill/>
        </p:spPr>
        <p:txBody>
          <a:bodyPr wrap="square">
            <a:spAutoFit/>
          </a:bodyPr>
          <a:lstStyle/>
          <a:p>
            <a:pPr algn="just"/>
            <a:r>
              <a:rPr lang="en-US" dirty="0">
                <a:solidFill>
                  <a:schemeClr val="tx2"/>
                </a:solidFill>
                <a:latin typeface="Lato" panose="020F0502020204030203" pitchFamily="34" charset="0"/>
                <a:ea typeface="Lato" panose="020F0502020204030203" pitchFamily="34" charset="0"/>
                <a:cs typeface="Lato" panose="020F0502020204030203" pitchFamily="34" charset="0"/>
              </a:rPr>
              <a:t>Only foods that are </a:t>
            </a:r>
            <a:r>
              <a:rPr lang="en-US" b="1" dirty="0">
                <a:latin typeface="Lato" panose="020F0502020204030203" pitchFamily="34" charset="0"/>
                <a:ea typeface="Lato" panose="020F0502020204030203" pitchFamily="34" charset="0"/>
                <a:cs typeface="Lato" panose="020F0502020204030203" pitchFamily="34" charset="0"/>
              </a:rPr>
              <a:t>originated</a:t>
            </a:r>
            <a:r>
              <a:rPr lang="en-US" dirty="0">
                <a:solidFill>
                  <a:schemeClr val="tx2"/>
                </a:solidFill>
                <a:latin typeface="Lato" panose="020F0502020204030203" pitchFamily="34" charset="0"/>
                <a:ea typeface="Lato" panose="020F0502020204030203" pitchFamily="34" charset="0"/>
                <a:cs typeface="Lato" panose="020F0502020204030203" pitchFamily="34" charset="0"/>
              </a:rPr>
              <a:t> can have a first receiver:</a:t>
            </a:r>
          </a:p>
        </p:txBody>
      </p:sp>
      <p:sp>
        <p:nvSpPr>
          <p:cNvPr id="24" name="TextBox 23">
            <a:extLst>
              <a:ext uri="{FF2B5EF4-FFF2-40B4-BE49-F238E27FC236}">
                <a16:creationId xmlns:a16="http://schemas.microsoft.com/office/drawing/2014/main" id="{F78AA007-00CD-4B82-851E-06C563D4E4CE}"/>
              </a:ext>
            </a:extLst>
          </p:cNvPr>
          <p:cNvSpPr txBox="1"/>
          <p:nvPr/>
        </p:nvSpPr>
        <p:spPr>
          <a:xfrm>
            <a:off x="6544483" y="3036764"/>
            <a:ext cx="5078579" cy="1815882"/>
          </a:xfrm>
          <a:prstGeom prst="rect">
            <a:avLst/>
          </a:prstGeom>
          <a:noFill/>
        </p:spPr>
        <p:txBody>
          <a:bodyPr wrap="square" rtlCol="0">
            <a:spAutoFit/>
          </a:bodyPr>
          <a:lstStyle/>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General</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Traceability lot code</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Harvest date range</a:t>
            </a:r>
          </a:p>
          <a:p>
            <a:pPr marL="285750" indent="-285750">
              <a:buFont typeface="Courier New" panose="02070309020205020404" pitchFamily="49" charset="0"/>
              <a:buChar char="o"/>
            </a:pPr>
            <a:r>
              <a:rPr lang="en-US" sz="1600" dirty="0">
                <a:latin typeface="Lato" panose="020F0502020204030203" pitchFamily="34" charset="0"/>
                <a:ea typeface="Lato" panose="020F0502020204030203" pitchFamily="34" charset="0"/>
                <a:cs typeface="Lato" panose="020F0502020204030203" pitchFamily="34" charset="0"/>
              </a:rPr>
              <a:t>Locations for trip (National Marine Fisheries Service Ocean Geographic Code or geographical coordinates)</a:t>
            </a:r>
          </a:p>
          <a:p>
            <a:endParaRPr lang="en-US" sz="1600" dirty="0">
              <a:solidFill>
                <a:schemeClr val="tx2"/>
              </a:solidFill>
              <a:latin typeface="Lato" panose="020F0502020204030203" pitchFamily="34" charset="0"/>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3AA30379-151F-4B67-A189-590CBF19A255}"/>
              </a:ext>
            </a:extLst>
          </p:cNvPr>
          <p:cNvSpPr/>
          <p:nvPr/>
        </p:nvSpPr>
        <p:spPr>
          <a:xfrm>
            <a:off x="5532699" y="4896091"/>
            <a:ext cx="5078579" cy="1417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271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Full Exemptions</a:t>
            </a:r>
          </a:p>
        </p:txBody>
      </p:sp>
      <p:pic>
        <p:nvPicPr>
          <p:cNvPr id="58" name="Graphic 57" descr="Seed Packet with solid fill">
            <a:extLst>
              <a:ext uri="{FF2B5EF4-FFF2-40B4-BE49-F238E27FC236}">
                <a16:creationId xmlns:a16="http://schemas.microsoft.com/office/drawing/2014/main" id="{659D186B-F765-4999-9470-B63D232CC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788" y="1325563"/>
            <a:ext cx="914400" cy="914400"/>
          </a:xfrm>
          <a:prstGeom prst="rect">
            <a:avLst/>
          </a:prstGeom>
        </p:spPr>
      </p:pic>
      <p:sp>
        <p:nvSpPr>
          <p:cNvPr id="2" name="TextBox 1">
            <a:extLst>
              <a:ext uri="{FF2B5EF4-FFF2-40B4-BE49-F238E27FC236}">
                <a16:creationId xmlns:a16="http://schemas.microsoft.com/office/drawing/2014/main" id="{60357D68-2369-4522-B8A8-2DEC05181EE4}"/>
              </a:ext>
            </a:extLst>
          </p:cNvPr>
          <p:cNvSpPr txBox="1"/>
          <p:nvPr/>
        </p:nvSpPr>
        <p:spPr>
          <a:xfrm>
            <a:off x="342126" y="2239963"/>
            <a:ext cx="2163725" cy="369332"/>
          </a:xfrm>
          <a:prstGeom prst="rect">
            <a:avLst/>
          </a:prstGeom>
          <a:noFill/>
        </p:spPr>
        <p:txBody>
          <a:bodyPr wrap="square" rtlCol="0">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Growers</a:t>
            </a:r>
          </a:p>
        </p:txBody>
      </p:sp>
      <p:sp>
        <p:nvSpPr>
          <p:cNvPr id="10" name="TextBox 9">
            <a:extLst>
              <a:ext uri="{FF2B5EF4-FFF2-40B4-BE49-F238E27FC236}">
                <a16:creationId xmlns:a16="http://schemas.microsoft.com/office/drawing/2014/main" id="{57F64F3B-7C3D-474C-B58B-DFBCF8091CE3}"/>
              </a:ext>
            </a:extLst>
          </p:cNvPr>
          <p:cNvSpPr txBox="1"/>
          <p:nvPr/>
        </p:nvSpPr>
        <p:spPr>
          <a:xfrm>
            <a:off x="1607401" y="2701627"/>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average annual sales during past 3 yrs. </a:t>
            </a:r>
          </a:p>
        </p:txBody>
      </p:sp>
      <p:sp>
        <p:nvSpPr>
          <p:cNvPr id="63" name="TextBox 62">
            <a:extLst>
              <a:ext uri="{FF2B5EF4-FFF2-40B4-BE49-F238E27FC236}">
                <a16:creationId xmlns:a16="http://schemas.microsoft.com/office/drawing/2014/main" id="{BCCC55CE-53C5-412F-AC04-092ADDFCBFDC}"/>
              </a:ext>
            </a:extLst>
          </p:cNvPr>
          <p:cNvSpPr txBox="1"/>
          <p:nvPr/>
        </p:nvSpPr>
        <p:spPr>
          <a:xfrm>
            <a:off x="125931" y="2609295"/>
            <a:ext cx="1609060" cy="646331"/>
          </a:xfrm>
          <a:prstGeom prst="rect">
            <a:avLst/>
          </a:prstGeom>
          <a:noFill/>
        </p:spPr>
        <p:txBody>
          <a:bodyPr wrap="square" rtlCol="0">
            <a:spAutoFit/>
          </a:bodyPr>
          <a:lstStyle/>
          <a:p>
            <a:pPr algn="ctr"/>
            <a:r>
              <a:rPr lang="en-US" sz="3600" b="1" dirty="0">
                <a:latin typeface="Lato" panose="020F0502020204030203" pitchFamily="34" charset="0"/>
                <a:ea typeface="Lato" panose="020F0502020204030203" pitchFamily="34" charset="0"/>
                <a:cs typeface="Lato" panose="020F0502020204030203" pitchFamily="34" charset="0"/>
              </a:rPr>
              <a:t>&lt;$25K</a:t>
            </a:r>
          </a:p>
        </p:txBody>
      </p:sp>
      <p:sp>
        <p:nvSpPr>
          <p:cNvPr id="64" name="TextBox 63">
            <a:extLst>
              <a:ext uri="{FF2B5EF4-FFF2-40B4-BE49-F238E27FC236}">
                <a16:creationId xmlns:a16="http://schemas.microsoft.com/office/drawing/2014/main" id="{1D749A80-0A3A-4CAA-885E-71F283B3375B}"/>
              </a:ext>
            </a:extLst>
          </p:cNvPr>
          <p:cNvSpPr txBox="1"/>
          <p:nvPr/>
        </p:nvSpPr>
        <p:spPr>
          <a:xfrm>
            <a:off x="503387" y="3144433"/>
            <a:ext cx="1104014" cy="646331"/>
          </a:xfrm>
          <a:prstGeom prst="rect">
            <a:avLst/>
          </a:prstGeom>
          <a:noFill/>
        </p:spPr>
        <p:txBody>
          <a:bodyPr wrap="square" rtlCol="0">
            <a:spAutoFit/>
          </a:bodyPr>
          <a:lstStyle/>
          <a:p>
            <a:pPr algn="r"/>
            <a:r>
              <a:rPr lang="en-US" sz="3600" b="1" dirty="0">
                <a:latin typeface="Lato" panose="020F0502020204030203" pitchFamily="34" charset="0"/>
                <a:ea typeface="Lato" panose="020F0502020204030203" pitchFamily="34" charset="0"/>
                <a:cs typeface="Lato" panose="020F0502020204030203" pitchFamily="34" charset="0"/>
              </a:rPr>
              <a:t>&lt;3K</a:t>
            </a:r>
          </a:p>
        </p:txBody>
      </p:sp>
      <p:sp>
        <p:nvSpPr>
          <p:cNvPr id="66" name="TextBox 65">
            <a:extLst>
              <a:ext uri="{FF2B5EF4-FFF2-40B4-BE49-F238E27FC236}">
                <a16:creationId xmlns:a16="http://schemas.microsoft.com/office/drawing/2014/main" id="{03FE403A-CD37-42EE-9FB9-E5A48CFFD2A1}"/>
              </a:ext>
            </a:extLst>
          </p:cNvPr>
          <p:cNvSpPr txBox="1"/>
          <p:nvPr/>
        </p:nvSpPr>
        <p:spPr>
          <a:xfrm>
            <a:off x="1607401" y="3249331"/>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Laying hens with respect to shell eggs produced</a:t>
            </a:r>
          </a:p>
        </p:txBody>
      </p:sp>
      <p:pic>
        <p:nvPicPr>
          <p:cNvPr id="16" name="Graphic 15" descr="Kiosk with solid fill">
            <a:extLst>
              <a:ext uri="{FF2B5EF4-FFF2-40B4-BE49-F238E27FC236}">
                <a16:creationId xmlns:a16="http://schemas.microsoft.com/office/drawing/2014/main" id="{534AF247-67B1-4B23-868B-B3ABC095DC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8177" y="3787087"/>
            <a:ext cx="649224" cy="649224"/>
          </a:xfrm>
          <a:prstGeom prst="rect">
            <a:avLst/>
          </a:prstGeom>
        </p:spPr>
      </p:pic>
      <p:sp>
        <p:nvSpPr>
          <p:cNvPr id="68" name="TextBox 67">
            <a:extLst>
              <a:ext uri="{FF2B5EF4-FFF2-40B4-BE49-F238E27FC236}">
                <a16:creationId xmlns:a16="http://schemas.microsoft.com/office/drawing/2014/main" id="{ED0597D6-6B30-426E-8531-DBC5DA566307}"/>
              </a:ext>
            </a:extLst>
          </p:cNvPr>
          <p:cNvSpPr txBox="1"/>
          <p:nvPr/>
        </p:nvSpPr>
        <p:spPr>
          <a:xfrm>
            <a:off x="1607401" y="3882576"/>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Food on the FTL sold direct to consumer</a:t>
            </a:r>
          </a:p>
        </p:txBody>
      </p:sp>
      <p:pic>
        <p:nvPicPr>
          <p:cNvPr id="18" name="Graphic 17" descr="Box with solid fill">
            <a:extLst>
              <a:ext uri="{FF2B5EF4-FFF2-40B4-BE49-F238E27FC236}">
                <a16:creationId xmlns:a16="http://schemas.microsoft.com/office/drawing/2014/main" id="{25B35738-39DD-4421-A4C5-D5E8B2AF8B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6788" y="4436053"/>
            <a:ext cx="649224" cy="649224"/>
          </a:xfrm>
          <a:prstGeom prst="rect">
            <a:avLst/>
          </a:prstGeom>
        </p:spPr>
      </p:pic>
      <p:sp>
        <p:nvSpPr>
          <p:cNvPr id="71" name="TextBox 70">
            <a:extLst>
              <a:ext uri="{FF2B5EF4-FFF2-40B4-BE49-F238E27FC236}">
                <a16:creationId xmlns:a16="http://schemas.microsoft.com/office/drawing/2014/main" id="{CED65C10-C207-4E9F-88AF-5A7BBA485A18}"/>
              </a:ext>
            </a:extLst>
          </p:cNvPr>
          <p:cNvSpPr txBox="1"/>
          <p:nvPr/>
        </p:nvSpPr>
        <p:spPr>
          <a:xfrm>
            <a:off x="1607401" y="4483261"/>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Food produced &amp; packaged on farm*</a:t>
            </a:r>
          </a:p>
        </p:txBody>
      </p:sp>
      <p:pic>
        <p:nvPicPr>
          <p:cNvPr id="22" name="Graphic 21" descr="Pumpkin with solid fill">
            <a:extLst>
              <a:ext uri="{FF2B5EF4-FFF2-40B4-BE49-F238E27FC236}">
                <a16:creationId xmlns:a16="http://schemas.microsoft.com/office/drawing/2014/main" id="{330219E1-CC42-45A4-982A-E4B1B4AE77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5399" y="5081600"/>
            <a:ext cx="649224" cy="649224"/>
          </a:xfrm>
          <a:prstGeom prst="rect">
            <a:avLst/>
          </a:prstGeom>
        </p:spPr>
      </p:pic>
      <p:sp>
        <p:nvSpPr>
          <p:cNvPr id="74" name="TextBox 73">
            <a:extLst>
              <a:ext uri="{FF2B5EF4-FFF2-40B4-BE49-F238E27FC236}">
                <a16:creationId xmlns:a16="http://schemas.microsoft.com/office/drawing/2014/main" id="{9C282E30-AB4F-4CCD-AF84-F416C96E865C}"/>
              </a:ext>
            </a:extLst>
          </p:cNvPr>
          <p:cNvSpPr txBox="1"/>
          <p:nvPr/>
        </p:nvSpPr>
        <p:spPr>
          <a:xfrm>
            <a:off x="1607401" y="5169985"/>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Food identified as Rarely Consumed Raw by FDA</a:t>
            </a:r>
          </a:p>
        </p:txBody>
      </p:sp>
      <p:pic>
        <p:nvPicPr>
          <p:cNvPr id="24" name="Graphic 23" descr="Person eating with solid fill">
            <a:extLst>
              <a:ext uri="{FF2B5EF4-FFF2-40B4-BE49-F238E27FC236}">
                <a16:creationId xmlns:a16="http://schemas.microsoft.com/office/drawing/2014/main" id="{AF26A6D0-FD33-46AB-BC28-B66864D818F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1726" y="5718494"/>
            <a:ext cx="649224" cy="649224"/>
          </a:xfrm>
          <a:prstGeom prst="rect">
            <a:avLst/>
          </a:prstGeom>
        </p:spPr>
      </p:pic>
      <p:sp>
        <p:nvSpPr>
          <p:cNvPr id="78" name="TextBox 77">
            <a:extLst>
              <a:ext uri="{FF2B5EF4-FFF2-40B4-BE49-F238E27FC236}">
                <a16:creationId xmlns:a16="http://schemas.microsoft.com/office/drawing/2014/main" id="{D48B2BD6-067F-472F-91DB-3CC25833667B}"/>
              </a:ext>
            </a:extLst>
          </p:cNvPr>
          <p:cNvSpPr txBox="1"/>
          <p:nvPr/>
        </p:nvSpPr>
        <p:spPr>
          <a:xfrm>
            <a:off x="1607401" y="5826543"/>
            <a:ext cx="196347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Food produced for personal consumption</a:t>
            </a:r>
          </a:p>
        </p:txBody>
      </p:sp>
      <p:pic>
        <p:nvPicPr>
          <p:cNvPr id="85" name="Graphic 84" descr="Factory with solid fill">
            <a:extLst>
              <a:ext uri="{FF2B5EF4-FFF2-40B4-BE49-F238E27FC236}">
                <a16:creationId xmlns:a16="http://schemas.microsoft.com/office/drawing/2014/main" id="{C908F178-3FE1-46B1-8C45-AED4B04FDA7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6815" y="1322069"/>
            <a:ext cx="677009" cy="914400"/>
          </a:xfrm>
          <a:prstGeom prst="rect">
            <a:avLst/>
          </a:prstGeom>
        </p:spPr>
      </p:pic>
      <p:pic>
        <p:nvPicPr>
          <p:cNvPr id="86" name="Graphic 85" descr="Cause And Effect with solid fill">
            <a:extLst>
              <a:ext uri="{FF2B5EF4-FFF2-40B4-BE49-F238E27FC236}">
                <a16:creationId xmlns:a16="http://schemas.microsoft.com/office/drawing/2014/main" id="{3B50200A-DBE9-442F-8D41-38D634ED21E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805319" y="1356449"/>
            <a:ext cx="914400" cy="914400"/>
          </a:xfrm>
          <a:prstGeom prst="rect">
            <a:avLst/>
          </a:prstGeom>
        </p:spPr>
      </p:pic>
      <p:sp>
        <p:nvSpPr>
          <p:cNvPr id="87" name="TextBox 86">
            <a:extLst>
              <a:ext uri="{FF2B5EF4-FFF2-40B4-BE49-F238E27FC236}">
                <a16:creationId xmlns:a16="http://schemas.microsoft.com/office/drawing/2014/main" id="{81AC9AF8-DFB8-430D-9673-57532FFCBC0A}"/>
              </a:ext>
            </a:extLst>
          </p:cNvPr>
          <p:cNvSpPr txBox="1"/>
          <p:nvPr/>
        </p:nvSpPr>
        <p:spPr>
          <a:xfrm>
            <a:off x="3987321" y="2129830"/>
            <a:ext cx="4149524" cy="923330"/>
          </a:xfrm>
          <a:prstGeom prst="rect">
            <a:avLst/>
          </a:prstGeom>
          <a:noFill/>
        </p:spPr>
        <p:txBody>
          <a:bodyPr wrap="square" rtlCol="0">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Creators/Transformers</a:t>
            </a:r>
          </a:p>
          <a:p>
            <a:pPr algn="ctr"/>
            <a:r>
              <a:rPr lang="en-US" b="1" i="1" dirty="0">
                <a:solidFill>
                  <a:schemeClr val="tx2"/>
                </a:solidFill>
                <a:latin typeface="Lato" panose="020F0502020204030203" pitchFamily="34" charset="0"/>
                <a:ea typeface="Lato" panose="020F0502020204030203" pitchFamily="34" charset="0"/>
                <a:cs typeface="Lato" panose="020F0502020204030203" pitchFamily="34" charset="0"/>
              </a:rPr>
              <a:t>Note: When met, these exemptions extend to all Critical Tracking Events</a:t>
            </a:r>
          </a:p>
        </p:txBody>
      </p:sp>
      <p:pic>
        <p:nvPicPr>
          <p:cNvPr id="26" name="Graphic 25" descr="Fire with solid fill">
            <a:extLst>
              <a:ext uri="{FF2B5EF4-FFF2-40B4-BE49-F238E27FC236}">
                <a16:creationId xmlns:a16="http://schemas.microsoft.com/office/drawing/2014/main" id="{8976F4B2-3158-4A9F-87CC-3D7F5AD8276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606816" y="2957818"/>
            <a:ext cx="685800" cy="685800"/>
          </a:xfrm>
          <a:prstGeom prst="rect">
            <a:avLst/>
          </a:prstGeom>
        </p:spPr>
      </p:pic>
      <p:sp>
        <p:nvSpPr>
          <p:cNvPr id="88" name="TextBox 87">
            <a:extLst>
              <a:ext uri="{FF2B5EF4-FFF2-40B4-BE49-F238E27FC236}">
                <a16:creationId xmlns:a16="http://schemas.microsoft.com/office/drawing/2014/main" id="{BBD4C2BA-39DE-4EC7-87E7-74D3BB1AAD9F}"/>
              </a:ext>
            </a:extLst>
          </p:cNvPr>
          <p:cNvSpPr txBox="1"/>
          <p:nvPr/>
        </p:nvSpPr>
        <p:spPr>
          <a:xfrm>
            <a:off x="4220103" y="3104039"/>
            <a:ext cx="4615419"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Food on FTL receives commercial processing (“kill step”) that reduces presence of microorganisms of public health significance</a:t>
            </a:r>
          </a:p>
        </p:txBody>
      </p:sp>
      <p:pic>
        <p:nvPicPr>
          <p:cNvPr id="30" name="Graphic 29" descr="Egg with solid fill">
            <a:extLst>
              <a:ext uri="{FF2B5EF4-FFF2-40B4-BE49-F238E27FC236}">
                <a16:creationId xmlns:a16="http://schemas.microsoft.com/office/drawing/2014/main" id="{DF520433-D78A-46C6-B44B-585F7367B5C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606816" y="3710792"/>
            <a:ext cx="685800" cy="685800"/>
          </a:xfrm>
          <a:prstGeom prst="rect">
            <a:avLst/>
          </a:prstGeom>
        </p:spPr>
      </p:pic>
      <p:sp>
        <p:nvSpPr>
          <p:cNvPr id="89" name="TextBox 88">
            <a:extLst>
              <a:ext uri="{FF2B5EF4-FFF2-40B4-BE49-F238E27FC236}">
                <a16:creationId xmlns:a16="http://schemas.microsoft.com/office/drawing/2014/main" id="{1F325806-7A4B-4B16-A359-6C529F7CD491}"/>
              </a:ext>
            </a:extLst>
          </p:cNvPr>
          <p:cNvSpPr txBox="1"/>
          <p:nvPr/>
        </p:nvSpPr>
        <p:spPr>
          <a:xfrm>
            <a:off x="4292616" y="3798808"/>
            <a:ext cx="4082983"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All eggs on farm receive a treatment as outlined in the Egg Safety Rule </a:t>
            </a:r>
          </a:p>
        </p:txBody>
      </p:sp>
      <p:pic>
        <p:nvPicPr>
          <p:cNvPr id="37" name="Graphic 36" descr="No Driving with solid fill">
            <a:extLst>
              <a:ext uri="{FF2B5EF4-FFF2-40B4-BE49-F238E27FC236}">
                <a16:creationId xmlns:a16="http://schemas.microsoft.com/office/drawing/2014/main" id="{8A538D9C-FBF8-4F41-84F7-0016A67B0DC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384008" y="5297593"/>
            <a:ext cx="685800" cy="685800"/>
          </a:xfrm>
          <a:prstGeom prst="rect">
            <a:avLst/>
          </a:prstGeom>
        </p:spPr>
      </p:pic>
      <p:pic>
        <p:nvPicPr>
          <p:cNvPr id="91" name="Graphic 90" descr="Truck with solid fill">
            <a:extLst>
              <a:ext uri="{FF2B5EF4-FFF2-40B4-BE49-F238E27FC236}">
                <a16:creationId xmlns:a16="http://schemas.microsoft.com/office/drawing/2014/main" id="{8FEA5496-5510-4D55-95B0-52BABFEECEF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570294" y="4338075"/>
            <a:ext cx="914400" cy="914400"/>
          </a:xfrm>
          <a:prstGeom prst="rect">
            <a:avLst/>
          </a:prstGeom>
        </p:spPr>
      </p:pic>
      <p:sp>
        <p:nvSpPr>
          <p:cNvPr id="92" name="TextBox 91">
            <a:extLst>
              <a:ext uri="{FF2B5EF4-FFF2-40B4-BE49-F238E27FC236}">
                <a16:creationId xmlns:a16="http://schemas.microsoft.com/office/drawing/2014/main" id="{E0964FE2-6F97-43DC-B82E-040A81623124}"/>
              </a:ext>
            </a:extLst>
          </p:cNvPr>
          <p:cNvSpPr txBox="1"/>
          <p:nvPr/>
        </p:nvSpPr>
        <p:spPr>
          <a:xfrm>
            <a:off x="4945806" y="4985261"/>
            <a:ext cx="2163725" cy="369332"/>
          </a:xfrm>
          <a:prstGeom prst="rect">
            <a:avLst/>
          </a:prstGeom>
          <a:noFill/>
        </p:spPr>
        <p:txBody>
          <a:bodyPr wrap="square" rtlCol="0">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Shipping</a:t>
            </a:r>
          </a:p>
        </p:txBody>
      </p:sp>
      <p:sp>
        <p:nvSpPr>
          <p:cNvPr id="93" name="TextBox 92">
            <a:extLst>
              <a:ext uri="{FF2B5EF4-FFF2-40B4-BE49-F238E27FC236}">
                <a16:creationId xmlns:a16="http://schemas.microsoft.com/office/drawing/2014/main" id="{C6C90A89-7BD0-427C-AF20-3A63208B006F}"/>
              </a:ext>
            </a:extLst>
          </p:cNvPr>
          <p:cNvSpPr txBox="1"/>
          <p:nvPr/>
        </p:nvSpPr>
        <p:spPr>
          <a:xfrm>
            <a:off x="5053481" y="5391043"/>
            <a:ext cx="3083364"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Transporters of FTL foods exempt from shipping record requirements</a:t>
            </a:r>
          </a:p>
        </p:txBody>
      </p:sp>
      <p:pic>
        <p:nvPicPr>
          <p:cNvPr id="94" name="Graphic 93" descr="Store with solid fill">
            <a:extLst>
              <a:ext uri="{FF2B5EF4-FFF2-40B4-BE49-F238E27FC236}">
                <a16:creationId xmlns:a16="http://schemas.microsoft.com/office/drawing/2014/main" id="{58D8E8C4-4271-4513-A739-477F47571F7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756535" y="1300401"/>
            <a:ext cx="914400" cy="914400"/>
          </a:xfrm>
          <a:prstGeom prst="rect">
            <a:avLst/>
          </a:prstGeom>
        </p:spPr>
      </p:pic>
      <p:sp>
        <p:nvSpPr>
          <p:cNvPr id="95" name="TextBox 94">
            <a:extLst>
              <a:ext uri="{FF2B5EF4-FFF2-40B4-BE49-F238E27FC236}">
                <a16:creationId xmlns:a16="http://schemas.microsoft.com/office/drawing/2014/main" id="{36990F0D-2299-48A6-9D2C-8FE88371A119}"/>
              </a:ext>
            </a:extLst>
          </p:cNvPr>
          <p:cNvSpPr txBox="1"/>
          <p:nvPr/>
        </p:nvSpPr>
        <p:spPr>
          <a:xfrm>
            <a:off x="8991676" y="2132184"/>
            <a:ext cx="2496197" cy="369332"/>
          </a:xfrm>
          <a:prstGeom prst="rect">
            <a:avLst/>
          </a:prstGeom>
          <a:noFill/>
        </p:spPr>
        <p:txBody>
          <a:bodyPr wrap="square" rtlCol="0">
            <a:spAutoFit/>
          </a:bodyPr>
          <a:lstStyle/>
          <a:p>
            <a:pPr algn="ctr"/>
            <a:r>
              <a:rPr lang="en-US" b="1" dirty="0">
                <a:solidFill>
                  <a:schemeClr val="tx2"/>
                </a:solidFill>
                <a:latin typeface="Lato" panose="020F0502020204030203" pitchFamily="34" charset="0"/>
                <a:ea typeface="Lato" panose="020F0502020204030203" pitchFamily="34" charset="0"/>
                <a:cs typeface="Lato" panose="020F0502020204030203" pitchFamily="34" charset="0"/>
              </a:rPr>
              <a:t>Food Access Points</a:t>
            </a:r>
          </a:p>
        </p:txBody>
      </p:sp>
      <p:pic>
        <p:nvPicPr>
          <p:cNvPr id="39" name="Graphic 38" descr="Flowchart with solid fill">
            <a:extLst>
              <a:ext uri="{FF2B5EF4-FFF2-40B4-BE49-F238E27FC236}">
                <a16:creationId xmlns:a16="http://schemas.microsoft.com/office/drawing/2014/main" id="{72CE44F2-4A02-463B-AA47-57CA079B39C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8813269" y="2496928"/>
            <a:ext cx="649224" cy="649224"/>
          </a:xfrm>
          <a:prstGeom prst="rect">
            <a:avLst/>
          </a:prstGeom>
        </p:spPr>
      </p:pic>
      <p:sp>
        <p:nvSpPr>
          <p:cNvPr id="97" name="TextBox 96">
            <a:extLst>
              <a:ext uri="{FF2B5EF4-FFF2-40B4-BE49-F238E27FC236}">
                <a16:creationId xmlns:a16="http://schemas.microsoft.com/office/drawing/2014/main" id="{7B99CE30-8C62-4023-8AEA-64D043D0F763}"/>
              </a:ext>
            </a:extLst>
          </p:cNvPr>
          <p:cNvSpPr txBox="1"/>
          <p:nvPr/>
        </p:nvSpPr>
        <p:spPr>
          <a:xfrm>
            <a:off x="9462493" y="2612030"/>
            <a:ext cx="1758490"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501(c)(3) Non-profit Food Establishments</a:t>
            </a:r>
          </a:p>
        </p:txBody>
      </p:sp>
      <p:pic>
        <p:nvPicPr>
          <p:cNvPr id="41" name="Graphic 40" descr="Office Chair with solid fill">
            <a:extLst>
              <a:ext uri="{FF2B5EF4-FFF2-40B4-BE49-F238E27FC236}">
                <a16:creationId xmlns:a16="http://schemas.microsoft.com/office/drawing/2014/main" id="{A3B4A2E3-B886-455E-98D1-A3E3B44D572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813269" y="3213393"/>
            <a:ext cx="649224" cy="649224"/>
          </a:xfrm>
          <a:prstGeom prst="rect">
            <a:avLst/>
          </a:prstGeom>
        </p:spPr>
      </p:pic>
      <p:sp>
        <p:nvSpPr>
          <p:cNvPr id="100" name="TextBox 99">
            <a:extLst>
              <a:ext uri="{FF2B5EF4-FFF2-40B4-BE49-F238E27FC236}">
                <a16:creationId xmlns:a16="http://schemas.microsoft.com/office/drawing/2014/main" id="{36B955EB-C88E-496B-B869-1F2F337AD8D0}"/>
              </a:ext>
            </a:extLst>
          </p:cNvPr>
          <p:cNvSpPr txBox="1"/>
          <p:nvPr/>
        </p:nvSpPr>
        <p:spPr>
          <a:xfrm>
            <a:off x="9462493" y="3280259"/>
            <a:ext cx="2645738" cy="461665"/>
          </a:xfrm>
          <a:prstGeom prst="rect">
            <a:avLst/>
          </a:prstGeom>
          <a:noFill/>
        </p:spPr>
        <p:txBody>
          <a:bodyPr wrap="square" rtlCol="0">
            <a:spAutoFit/>
          </a:bodyPr>
          <a:lstStyle/>
          <a:p>
            <a:r>
              <a:rPr lang="en-US" sz="1200" dirty="0">
                <a:solidFill>
                  <a:schemeClr val="tx2"/>
                </a:solidFill>
                <a:latin typeface="Lato" panose="020F0502020204030203" pitchFamily="34" charset="0"/>
                <a:ea typeface="Lato" panose="020F0502020204030203" pitchFamily="34" charset="0"/>
                <a:cs typeface="Lato" panose="020F0502020204030203" pitchFamily="34" charset="0"/>
              </a:rPr>
              <a:t>Non-food establishments like apartments or offices that hold food</a:t>
            </a:r>
          </a:p>
        </p:txBody>
      </p:sp>
      <p:sp>
        <p:nvSpPr>
          <p:cNvPr id="42" name="Rectangle 41">
            <a:extLst>
              <a:ext uri="{FF2B5EF4-FFF2-40B4-BE49-F238E27FC236}">
                <a16:creationId xmlns:a16="http://schemas.microsoft.com/office/drawing/2014/main" id="{E4AB683C-3D56-4393-92B3-FB61EDEF906A}"/>
              </a:ext>
            </a:extLst>
          </p:cNvPr>
          <p:cNvSpPr/>
          <p:nvPr/>
        </p:nvSpPr>
        <p:spPr>
          <a:xfrm>
            <a:off x="8281686" y="4260473"/>
            <a:ext cx="3663387" cy="12508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NOTE: </a:t>
            </a:r>
          </a:p>
          <a:p>
            <a:pPr algn="ctr"/>
            <a:r>
              <a:rPr lang="en-US" dirty="0"/>
              <a:t>Commercial markets may still require enterprises maintain these records. </a:t>
            </a:r>
          </a:p>
        </p:txBody>
      </p:sp>
    </p:spTree>
    <p:extLst>
      <p:ext uri="{BB962C8B-B14F-4D97-AF65-F5344CB8AC3E}">
        <p14:creationId xmlns:p14="http://schemas.microsoft.com/office/powerpoint/2010/main" val="362969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Partial Exemptions</a:t>
            </a:r>
          </a:p>
        </p:txBody>
      </p:sp>
      <p:sp>
        <p:nvSpPr>
          <p:cNvPr id="38" name="TextBox 37">
            <a:extLst>
              <a:ext uri="{FF2B5EF4-FFF2-40B4-BE49-F238E27FC236}">
                <a16:creationId xmlns:a16="http://schemas.microsoft.com/office/drawing/2014/main" id="{C3CD6112-6950-4214-A9B3-590708CEA77A}"/>
              </a:ext>
            </a:extLst>
          </p:cNvPr>
          <p:cNvSpPr txBox="1"/>
          <p:nvPr/>
        </p:nvSpPr>
        <p:spPr>
          <a:xfrm>
            <a:off x="717473" y="1625324"/>
            <a:ext cx="5116168" cy="1877437"/>
          </a:xfrm>
          <a:prstGeom prst="rect">
            <a:avLst/>
          </a:prstGeom>
          <a:noFill/>
        </p:spPr>
        <p:txBody>
          <a:bodyPr wrap="square" rtlCol="0">
            <a:spAutoFit/>
          </a:bodyPr>
          <a:lstStyle/>
          <a:p>
            <a:r>
              <a:rPr lang="en-US" b="1" dirty="0">
                <a:solidFill>
                  <a:schemeClr val="tx2"/>
                </a:solidFill>
                <a:latin typeface="Lato" panose="020F0502020204030203" pitchFamily="34" charset="0"/>
                <a:ea typeface="Lato" panose="020F0502020204030203" pitchFamily="34" charset="0"/>
                <a:cs typeface="Lato" panose="020F0502020204030203" pitchFamily="34" charset="0"/>
              </a:rPr>
              <a:t>Commingling Raw Agricultural Products Post-Harvest, Pre-Processing not subject to PSR</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Exempt entities that must register through FDA’s Food Facility Registration System must maintain records identifying…</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Immediate previous source of food</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Immediate subsequent recipient of food</a:t>
            </a:r>
          </a:p>
        </p:txBody>
      </p:sp>
      <p:pic>
        <p:nvPicPr>
          <p:cNvPr id="42" name="Graphic 41" descr="Egg with solid fill">
            <a:extLst>
              <a:ext uri="{FF2B5EF4-FFF2-40B4-BE49-F238E27FC236}">
                <a16:creationId xmlns:a16="http://schemas.microsoft.com/office/drawing/2014/main" id="{F56676F8-3109-4B1E-A9AF-A4D807D8EF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2399" y="1625324"/>
            <a:ext cx="685800" cy="685800"/>
          </a:xfrm>
          <a:prstGeom prst="rect">
            <a:avLst/>
          </a:prstGeom>
        </p:spPr>
      </p:pic>
      <p:pic>
        <p:nvPicPr>
          <p:cNvPr id="7" name="Graphic 6" descr="Shopping cart with solid fill">
            <a:extLst>
              <a:ext uri="{FF2B5EF4-FFF2-40B4-BE49-F238E27FC236}">
                <a16:creationId xmlns:a16="http://schemas.microsoft.com/office/drawing/2014/main" id="{C272D294-248E-4DC0-992A-5F4356C83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8975" y="3638958"/>
            <a:ext cx="649224" cy="649224"/>
          </a:xfrm>
          <a:prstGeom prst="rect">
            <a:avLst/>
          </a:prstGeom>
        </p:spPr>
      </p:pic>
      <p:sp>
        <p:nvSpPr>
          <p:cNvPr id="45" name="TextBox 44">
            <a:extLst>
              <a:ext uri="{FF2B5EF4-FFF2-40B4-BE49-F238E27FC236}">
                <a16:creationId xmlns:a16="http://schemas.microsoft.com/office/drawing/2014/main" id="{3EFC1FCF-5CF9-4FC7-AB8B-CE76EAD2637A}"/>
              </a:ext>
            </a:extLst>
          </p:cNvPr>
          <p:cNvSpPr txBox="1"/>
          <p:nvPr/>
        </p:nvSpPr>
        <p:spPr>
          <a:xfrm>
            <a:off x="717473" y="3638958"/>
            <a:ext cx="5116168" cy="1384995"/>
          </a:xfrm>
          <a:prstGeom prst="rect">
            <a:avLst/>
          </a:prstGeom>
          <a:noFill/>
        </p:spPr>
        <p:txBody>
          <a:bodyPr wrap="square" rtlCol="0">
            <a:spAutoFit/>
          </a:bodyPr>
          <a:lstStyle/>
          <a:p>
            <a:r>
              <a:rPr lang="en-US" b="1" dirty="0">
                <a:solidFill>
                  <a:schemeClr val="tx2"/>
                </a:solidFill>
                <a:latin typeface="Lato" panose="020F0502020204030203" pitchFamily="34" charset="0"/>
                <a:ea typeface="Lato" panose="020F0502020204030203" pitchFamily="34" charset="0"/>
                <a:cs typeface="Lato" panose="020F0502020204030203" pitchFamily="34" charset="0"/>
              </a:rPr>
              <a:t>Retail Food Establishments purchasing FTL directly from a farm</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Only need to establish and maintain record for 180 days including information on…</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Name and address of farm sourcing the food</a:t>
            </a:r>
          </a:p>
        </p:txBody>
      </p:sp>
      <p:pic>
        <p:nvPicPr>
          <p:cNvPr id="9" name="Graphic 8" descr="Schoolhouse with solid fill">
            <a:extLst>
              <a:ext uri="{FF2B5EF4-FFF2-40B4-BE49-F238E27FC236}">
                <a16:creationId xmlns:a16="http://schemas.microsoft.com/office/drawing/2014/main" id="{DA9CCDCA-4A1C-4432-B120-AB8EBF8769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8975" y="5160151"/>
            <a:ext cx="649224" cy="649224"/>
          </a:xfrm>
          <a:prstGeom prst="rect">
            <a:avLst/>
          </a:prstGeom>
        </p:spPr>
      </p:pic>
      <p:sp>
        <p:nvSpPr>
          <p:cNvPr id="48" name="TextBox 47">
            <a:extLst>
              <a:ext uri="{FF2B5EF4-FFF2-40B4-BE49-F238E27FC236}">
                <a16:creationId xmlns:a16="http://schemas.microsoft.com/office/drawing/2014/main" id="{C1F8E780-5363-4476-BFA8-65B8D476A502}"/>
              </a:ext>
            </a:extLst>
          </p:cNvPr>
          <p:cNvSpPr txBox="1"/>
          <p:nvPr/>
        </p:nvSpPr>
        <p:spPr>
          <a:xfrm>
            <a:off x="838199" y="5255377"/>
            <a:ext cx="5116168" cy="1107996"/>
          </a:xfrm>
          <a:prstGeom prst="rect">
            <a:avLst/>
          </a:prstGeom>
          <a:noFill/>
        </p:spPr>
        <p:txBody>
          <a:bodyPr wrap="square" rtlCol="0">
            <a:spAutoFit/>
          </a:bodyPr>
          <a:lstStyle/>
          <a:p>
            <a:r>
              <a:rPr lang="en-US" b="1" dirty="0">
                <a:solidFill>
                  <a:schemeClr val="tx2"/>
                </a:solidFill>
                <a:latin typeface="Lato" panose="020F0502020204030203" pitchFamily="34" charset="0"/>
                <a:ea typeface="Lato" panose="020F0502020204030203" pitchFamily="34" charset="0"/>
                <a:cs typeface="Lato" panose="020F0502020204030203" pitchFamily="34" charset="0"/>
              </a:rPr>
              <a:t>Farm to School and/or Farm to Institution</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Only need to establish and maintain record for 180 days including information on…</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Name and address of farm sourcing the food</a:t>
            </a:r>
          </a:p>
        </p:txBody>
      </p:sp>
      <p:pic>
        <p:nvPicPr>
          <p:cNvPr id="49" name="Graphic 48" descr="Tug boat with solid fill">
            <a:extLst>
              <a:ext uri="{FF2B5EF4-FFF2-40B4-BE49-F238E27FC236}">
                <a16:creationId xmlns:a16="http://schemas.microsoft.com/office/drawing/2014/main" id="{C8A2C734-E95D-4D0C-9C0C-0E75DEA17D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5999" y="1625324"/>
            <a:ext cx="649224" cy="649224"/>
          </a:xfrm>
          <a:prstGeom prst="rect">
            <a:avLst/>
          </a:prstGeom>
        </p:spPr>
      </p:pic>
      <p:sp>
        <p:nvSpPr>
          <p:cNvPr id="50" name="TextBox 49">
            <a:extLst>
              <a:ext uri="{FF2B5EF4-FFF2-40B4-BE49-F238E27FC236}">
                <a16:creationId xmlns:a16="http://schemas.microsoft.com/office/drawing/2014/main" id="{AC5DF12D-C042-4818-862E-B1D41FD06D4D}"/>
              </a:ext>
            </a:extLst>
          </p:cNvPr>
          <p:cNvSpPr txBox="1"/>
          <p:nvPr/>
        </p:nvSpPr>
        <p:spPr>
          <a:xfrm>
            <a:off x="6745223" y="1625323"/>
            <a:ext cx="5294378" cy="1354217"/>
          </a:xfrm>
          <a:prstGeom prst="rect">
            <a:avLst/>
          </a:prstGeom>
          <a:noFill/>
        </p:spPr>
        <p:txBody>
          <a:bodyPr wrap="square" rtlCol="0">
            <a:spAutoFit/>
          </a:bodyPr>
          <a:lstStyle/>
          <a:p>
            <a:r>
              <a:rPr lang="en-US" b="1" dirty="0">
                <a:solidFill>
                  <a:schemeClr val="tx2"/>
                </a:solidFill>
                <a:latin typeface="Lato" panose="020F0502020204030203" pitchFamily="34" charset="0"/>
                <a:ea typeface="Lato" panose="020F0502020204030203" pitchFamily="34" charset="0"/>
                <a:cs typeface="Lato" panose="020F0502020204030203" pitchFamily="34" charset="0"/>
              </a:rPr>
              <a:t>Fishing vessels</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Entities that must register through FDA’s Food Facility Registration System must maintain records identifying…</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Immediate previous source of food</a:t>
            </a:r>
          </a:p>
          <a:p>
            <a:pPr marL="285750" indent="-285750">
              <a:buFont typeface="Courier New" panose="02070309020205020404" pitchFamily="49" charset="0"/>
              <a:buChar char="o"/>
            </a:pPr>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Immediate subsequent recipient of food</a:t>
            </a:r>
          </a:p>
        </p:txBody>
      </p:sp>
      <p:sp>
        <p:nvSpPr>
          <p:cNvPr id="11" name="Rectangle 10">
            <a:extLst>
              <a:ext uri="{FF2B5EF4-FFF2-40B4-BE49-F238E27FC236}">
                <a16:creationId xmlns:a16="http://schemas.microsoft.com/office/drawing/2014/main" id="{95BCF658-8CF4-4F13-B0BA-E19C2C6ED419}"/>
              </a:ext>
            </a:extLst>
          </p:cNvPr>
          <p:cNvSpPr/>
          <p:nvPr/>
        </p:nvSpPr>
        <p:spPr>
          <a:xfrm>
            <a:off x="5781554" y="4890252"/>
            <a:ext cx="5116168" cy="14005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A882928-1456-47C1-ACC7-5FF296752451}"/>
              </a:ext>
            </a:extLst>
          </p:cNvPr>
          <p:cNvSpPr txBox="1"/>
          <p:nvPr/>
        </p:nvSpPr>
        <p:spPr>
          <a:xfrm>
            <a:off x="5988686" y="4982460"/>
            <a:ext cx="4874716" cy="1477328"/>
          </a:xfrm>
          <a:prstGeom prst="rect">
            <a:avLst/>
          </a:prstGeom>
          <a:noFill/>
        </p:spPr>
        <p:txBody>
          <a:bodyPr wrap="square" rtlCol="0">
            <a:spAutoFit/>
          </a:bodyPr>
          <a:lstStyle/>
          <a:p>
            <a:r>
              <a:rPr lang="en-US" dirty="0">
                <a:latin typeface="Lato" panose="020F0502020204030203" pitchFamily="34" charset="0"/>
                <a:ea typeface="Lato" panose="020F0502020204030203" pitchFamily="34" charset="0"/>
                <a:cs typeface="Lato" panose="020F0502020204030203" pitchFamily="34" charset="0"/>
              </a:rPr>
              <a:t>FDA solicited comments for whether small Retail Food Establishments with less than 10 full-time equivalent employees would be exempt or partially exempt from this rule.</a:t>
            </a:r>
          </a:p>
          <a:p>
            <a:endParaRPr lang="en-US"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061913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BBBAC-FDB4-4AEE-8A30-333D898D14FF}"/>
              </a:ext>
            </a:extLst>
          </p:cNvPr>
          <p:cNvSpPr>
            <a:spLocks noGrp="1"/>
          </p:cNvSpPr>
          <p:nvPr>
            <p:ph idx="1"/>
          </p:nvPr>
        </p:nvSpPr>
        <p:spPr>
          <a:xfrm>
            <a:off x="1066798" y="1417320"/>
            <a:ext cx="10058401" cy="4023360"/>
          </a:xfrm>
        </p:spPr>
        <p:txBody>
          <a:bodyPr>
            <a:normAutofit/>
          </a:bodyPr>
          <a:lstStyle/>
          <a:p>
            <a:pPr algn="ctr"/>
            <a:r>
              <a:rPr lang="en-US" dirty="0">
                <a:solidFill>
                  <a:schemeClr val="tx2"/>
                </a:solidFill>
              </a:rPr>
              <a:t>FDA published examples of where CTEs fall on supply chain…</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Critical Tracking Events Across Supply Chain</a:t>
            </a:r>
          </a:p>
        </p:txBody>
      </p:sp>
      <p:grpSp>
        <p:nvGrpSpPr>
          <p:cNvPr id="64" name="Group 63">
            <a:extLst>
              <a:ext uri="{FF2B5EF4-FFF2-40B4-BE49-F238E27FC236}">
                <a16:creationId xmlns:a16="http://schemas.microsoft.com/office/drawing/2014/main" id="{5049ABD3-A434-4596-B8F2-660FA8006A73}"/>
              </a:ext>
            </a:extLst>
          </p:cNvPr>
          <p:cNvGrpSpPr/>
          <p:nvPr/>
        </p:nvGrpSpPr>
        <p:grpSpPr>
          <a:xfrm>
            <a:off x="10970353" y="2331029"/>
            <a:ext cx="1100469" cy="996962"/>
            <a:chOff x="8243776" y="4615941"/>
            <a:chExt cx="1100469" cy="996962"/>
          </a:xfrm>
        </p:grpSpPr>
        <p:pic>
          <p:nvPicPr>
            <p:cNvPr id="52" name="Graphic 51" descr="Seed Packet with solid fill">
              <a:extLst>
                <a:ext uri="{FF2B5EF4-FFF2-40B4-BE49-F238E27FC236}">
                  <a16:creationId xmlns:a16="http://schemas.microsoft.com/office/drawing/2014/main" id="{F7D00866-6B68-4665-B6EB-CDDF9DD3E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1111" y="4615941"/>
              <a:ext cx="685800" cy="685800"/>
            </a:xfrm>
            <a:prstGeom prst="rect">
              <a:avLst/>
            </a:prstGeom>
          </p:spPr>
        </p:pic>
        <p:sp>
          <p:nvSpPr>
            <p:cNvPr id="53" name="TextBox 52">
              <a:extLst>
                <a:ext uri="{FF2B5EF4-FFF2-40B4-BE49-F238E27FC236}">
                  <a16:creationId xmlns:a16="http://schemas.microsoft.com/office/drawing/2014/main" id="{32370ADC-A633-4B0C-8A83-FEDDCF3C14E5}"/>
                </a:ext>
              </a:extLst>
            </p:cNvPr>
            <p:cNvSpPr txBox="1"/>
            <p:nvPr/>
          </p:nvSpPr>
          <p:spPr>
            <a:xfrm>
              <a:off x="8243776" y="5305126"/>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Growing</a:t>
              </a:r>
            </a:p>
          </p:txBody>
        </p:sp>
      </p:grpSp>
      <p:grpSp>
        <p:nvGrpSpPr>
          <p:cNvPr id="61" name="Group 60">
            <a:extLst>
              <a:ext uri="{FF2B5EF4-FFF2-40B4-BE49-F238E27FC236}">
                <a16:creationId xmlns:a16="http://schemas.microsoft.com/office/drawing/2014/main" id="{7E1F2A37-A07D-44E1-81D5-597645388ACE}"/>
              </a:ext>
            </a:extLst>
          </p:cNvPr>
          <p:cNvGrpSpPr/>
          <p:nvPr/>
        </p:nvGrpSpPr>
        <p:grpSpPr>
          <a:xfrm>
            <a:off x="11014965" y="4179991"/>
            <a:ext cx="1100469" cy="795011"/>
            <a:chOff x="10106179" y="3429000"/>
            <a:chExt cx="1100469" cy="795011"/>
          </a:xfrm>
        </p:grpSpPr>
        <p:pic>
          <p:nvPicPr>
            <p:cNvPr id="46" name="Graphic 45" descr="Truck with solid fill">
              <a:extLst>
                <a:ext uri="{FF2B5EF4-FFF2-40B4-BE49-F238E27FC236}">
                  <a16:creationId xmlns:a16="http://schemas.microsoft.com/office/drawing/2014/main" id="{00F4081C-48AB-41BB-873B-16B3A17B9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6986" y="3429000"/>
              <a:ext cx="685800" cy="685800"/>
            </a:xfrm>
            <a:prstGeom prst="rect">
              <a:avLst/>
            </a:prstGeom>
          </p:spPr>
        </p:pic>
        <p:sp>
          <p:nvSpPr>
            <p:cNvPr id="55" name="TextBox 54">
              <a:extLst>
                <a:ext uri="{FF2B5EF4-FFF2-40B4-BE49-F238E27FC236}">
                  <a16:creationId xmlns:a16="http://schemas.microsoft.com/office/drawing/2014/main" id="{AAC9F16C-67DB-4C65-BBC3-28F7D61031B6}"/>
                </a:ext>
              </a:extLst>
            </p:cNvPr>
            <p:cNvSpPr txBox="1"/>
            <p:nvPr/>
          </p:nvSpPr>
          <p:spPr>
            <a:xfrm>
              <a:off x="10106179" y="3916234"/>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Shipping</a:t>
              </a:r>
            </a:p>
          </p:txBody>
        </p:sp>
      </p:grpSp>
      <p:grpSp>
        <p:nvGrpSpPr>
          <p:cNvPr id="62" name="Group 61">
            <a:extLst>
              <a:ext uri="{FF2B5EF4-FFF2-40B4-BE49-F238E27FC236}">
                <a16:creationId xmlns:a16="http://schemas.microsoft.com/office/drawing/2014/main" id="{3D310A4F-1193-4882-B17D-C86BE7EAF40C}"/>
              </a:ext>
            </a:extLst>
          </p:cNvPr>
          <p:cNvGrpSpPr/>
          <p:nvPr/>
        </p:nvGrpSpPr>
        <p:grpSpPr>
          <a:xfrm>
            <a:off x="9649847" y="2386467"/>
            <a:ext cx="1100469" cy="893579"/>
            <a:chOff x="11062900" y="3330431"/>
            <a:chExt cx="1100469" cy="893579"/>
          </a:xfrm>
        </p:grpSpPr>
        <p:pic>
          <p:nvPicPr>
            <p:cNvPr id="48" name="Graphic 47" descr="Building Brick Wall with solid fill">
              <a:extLst>
                <a:ext uri="{FF2B5EF4-FFF2-40B4-BE49-F238E27FC236}">
                  <a16:creationId xmlns:a16="http://schemas.microsoft.com/office/drawing/2014/main" id="{457C1B67-839B-4C7D-94FD-7F7F7BEF1E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0235" y="3330431"/>
              <a:ext cx="685800" cy="685800"/>
            </a:xfrm>
            <a:prstGeom prst="rect">
              <a:avLst/>
            </a:prstGeom>
          </p:spPr>
        </p:pic>
        <p:sp>
          <p:nvSpPr>
            <p:cNvPr id="56" name="TextBox 55">
              <a:extLst>
                <a:ext uri="{FF2B5EF4-FFF2-40B4-BE49-F238E27FC236}">
                  <a16:creationId xmlns:a16="http://schemas.microsoft.com/office/drawing/2014/main" id="{B6F02824-5ED7-48C1-B98F-93D8CD6E06A4}"/>
                </a:ext>
              </a:extLst>
            </p:cNvPr>
            <p:cNvSpPr txBox="1"/>
            <p:nvPr/>
          </p:nvSpPr>
          <p:spPr>
            <a:xfrm>
              <a:off x="11062900" y="391623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Creating</a:t>
              </a:r>
            </a:p>
          </p:txBody>
        </p:sp>
      </p:grpSp>
      <p:grpSp>
        <p:nvGrpSpPr>
          <p:cNvPr id="60" name="Group 59">
            <a:extLst>
              <a:ext uri="{FF2B5EF4-FFF2-40B4-BE49-F238E27FC236}">
                <a16:creationId xmlns:a16="http://schemas.microsoft.com/office/drawing/2014/main" id="{BE907495-B424-42AB-A17D-DA00867FDA08}"/>
              </a:ext>
            </a:extLst>
          </p:cNvPr>
          <p:cNvGrpSpPr/>
          <p:nvPr/>
        </p:nvGrpSpPr>
        <p:grpSpPr>
          <a:xfrm>
            <a:off x="9750634" y="4270627"/>
            <a:ext cx="1100469" cy="894486"/>
            <a:chOff x="9888972" y="2527794"/>
            <a:chExt cx="1100469" cy="894486"/>
          </a:xfrm>
        </p:grpSpPr>
        <p:grpSp>
          <p:nvGrpSpPr>
            <p:cNvPr id="42" name="Group 41">
              <a:extLst>
                <a:ext uri="{FF2B5EF4-FFF2-40B4-BE49-F238E27FC236}">
                  <a16:creationId xmlns:a16="http://schemas.microsoft.com/office/drawing/2014/main" id="{5C79257D-A25F-44A6-9C3F-4658F8E3D9AC}"/>
                </a:ext>
              </a:extLst>
            </p:cNvPr>
            <p:cNvGrpSpPr/>
            <p:nvPr/>
          </p:nvGrpSpPr>
          <p:grpSpPr>
            <a:xfrm>
              <a:off x="10096211" y="2527794"/>
              <a:ext cx="685992" cy="685992"/>
              <a:chOff x="10439399" y="2573079"/>
              <a:chExt cx="685992" cy="685992"/>
            </a:xfrm>
          </p:grpSpPr>
          <p:pic>
            <p:nvPicPr>
              <p:cNvPr id="43" name="Graphic 42" descr="Stamp with solid fill">
                <a:extLst>
                  <a:ext uri="{FF2B5EF4-FFF2-40B4-BE49-F238E27FC236}">
                    <a16:creationId xmlns:a16="http://schemas.microsoft.com/office/drawing/2014/main" id="{CA0D2F6A-CFD9-4DA3-B8DD-A6B89A8E5A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4" name="TextBox 43">
                <a:extLst>
                  <a:ext uri="{FF2B5EF4-FFF2-40B4-BE49-F238E27FC236}">
                    <a16:creationId xmlns:a16="http://schemas.microsoft.com/office/drawing/2014/main" id="{15471BE4-60D4-46A2-8C64-F1920A8CD2D2}"/>
                  </a:ext>
                </a:extLst>
              </p:cNvPr>
              <p:cNvSpPr txBox="1"/>
              <p:nvPr/>
            </p:nvSpPr>
            <p:spPr>
              <a:xfrm>
                <a:off x="10632779" y="2731409"/>
                <a:ext cx="366823" cy="369332"/>
              </a:xfrm>
              <a:prstGeom prst="rect">
                <a:avLst/>
              </a:prstGeom>
              <a:noFill/>
            </p:spPr>
            <p:txBody>
              <a:bodyPr wrap="square" rtlCol="0">
                <a:spAutoFit/>
              </a:bodyPr>
              <a:lstStyle/>
              <a:p>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57" name="TextBox 56">
              <a:extLst>
                <a:ext uri="{FF2B5EF4-FFF2-40B4-BE49-F238E27FC236}">
                  <a16:creationId xmlns:a16="http://schemas.microsoft.com/office/drawing/2014/main" id="{DEC4000A-C566-42DD-85C3-9702B116340A}"/>
                </a:ext>
              </a:extLst>
            </p:cNvPr>
            <p:cNvSpPr txBox="1"/>
            <p:nvPr/>
          </p:nvSpPr>
          <p:spPr>
            <a:xfrm>
              <a:off x="9888972" y="311450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Receiver</a:t>
              </a:r>
            </a:p>
          </p:txBody>
        </p:sp>
      </p:grpSp>
      <p:grpSp>
        <p:nvGrpSpPr>
          <p:cNvPr id="59" name="Group 58">
            <a:extLst>
              <a:ext uri="{FF2B5EF4-FFF2-40B4-BE49-F238E27FC236}">
                <a16:creationId xmlns:a16="http://schemas.microsoft.com/office/drawing/2014/main" id="{2A2713F1-61D8-488F-B653-D977A168EF18}"/>
              </a:ext>
            </a:extLst>
          </p:cNvPr>
          <p:cNvGrpSpPr/>
          <p:nvPr/>
        </p:nvGrpSpPr>
        <p:grpSpPr>
          <a:xfrm>
            <a:off x="10969441" y="3278847"/>
            <a:ext cx="1182763" cy="930293"/>
            <a:chOff x="10840342" y="1713514"/>
            <a:chExt cx="1182763" cy="930293"/>
          </a:xfrm>
        </p:grpSpPr>
        <p:grpSp>
          <p:nvGrpSpPr>
            <p:cNvPr id="41" name="Group 40">
              <a:extLst>
                <a:ext uri="{FF2B5EF4-FFF2-40B4-BE49-F238E27FC236}">
                  <a16:creationId xmlns:a16="http://schemas.microsoft.com/office/drawing/2014/main" id="{7434DAB0-283A-46F2-B3B1-F36B5C5FD117}"/>
                </a:ext>
              </a:extLst>
            </p:cNvPr>
            <p:cNvGrpSpPr/>
            <p:nvPr/>
          </p:nvGrpSpPr>
          <p:grpSpPr>
            <a:xfrm>
              <a:off x="11088728" y="1713514"/>
              <a:ext cx="685992" cy="685992"/>
              <a:chOff x="10439399" y="2573079"/>
              <a:chExt cx="685992" cy="685992"/>
            </a:xfrm>
          </p:grpSpPr>
          <p:pic>
            <p:nvPicPr>
              <p:cNvPr id="39" name="Graphic 38" descr="Stamp with solid fill">
                <a:extLst>
                  <a:ext uri="{FF2B5EF4-FFF2-40B4-BE49-F238E27FC236}">
                    <a16:creationId xmlns:a16="http://schemas.microsoft.com/office/drawing/2014/main" id="{F86D9B7C-ADFB-4A87-9B4A-CA96E88DF4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0" name="TextBox 39">
                <a:extLst>
                  <a:ext uri="{FF2B5EF4-FFF2-40B4-BE49-F238E27FC236}">
                    <a16:creationId xmlns:a16="http://schemas.microsoft.com/office/drawing/2014/main" id="{005C65E0-5CE0-48FD-93EA-4E26E4C92867}"/>
                  </a:ext>
                </a:extLst>
              </p:cNvPr>
              <p:cNvSpPr txBox="1"/>
              <p:nvPr/>
            </p:nvSpPr>
            <p:spPr>
              <a:xfrm>
                <a:off x="10632779" y="2731409"/>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58" name="TextBox 57">
              <a:extLst>
                <a:ext uri="{FF2B5EF4-FFF2-40B4-BE49-F238E27FC236}">
                  <a16:creationId xmlns:a16="http://schemas.microsoft.com/office/drawing/2014/main" id="{6E94555D-0849-4CFB-A1F9-9C7E69F69735}"/>
                </a:ext>
              </a:extLst>
            </p:cNvPr>
            <p:cNvSpPr txBox="1"/>
            <p:nvPr/>
          </p:nvSpPr>
          <p:spPr>
            <a:xfrm>
              <a:off x="10840342" y="2336030"/>
              <a:ext cx="1182763"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1</a:t>
              </a:r>
              <a:r>
                <a:rPr lang="en-US" sz="1400" baseline="30000" dirty="0">
                  <a:solidFill>
                    <a:schemeClr val="tx2"/>
                  </a:solidFill>
                  <a:latin typeface="Lato" panose="020F0502020204030203" pitchFamily="34" charset="0"/>
                  <a:ea typeface="Lato" panose="020F0502020204030203" pitchFamily="34" charset="0"/>
                  <a:cs typeface="Lato" panose="020F0502020204030203" pitchFamily="34" charset="0"/>
                </a:rPr>
                <a:t>st</a:t>
              </a: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 Receiver</a:t>
              </a:r>
            </a:p>
          </p:txBody>
        </p:sp>
      </p:grpSp>
      <p:sp>
        <p:nvSpPr>
          <p:cNvPr id="72" name="TextBox 71">
            <a:extLst>
              <a:ext uri="{FF2B5EF4-FFF2-40B4-BE49-F238E27FC236}">
                <a16:creationId xmlns:a16="http://schemas.microsoft.com/office/drawing/2014/main" id="{AD8FA317-508E-46F9-A618-EE6FA99E08AD}"/>
              </a:ext>
            </a:extLst>
          </p:cNvPr>
          <p:cNvSpPr txBox="1"/>
          <p:nvPr/>
        </p:nvSpPr>
        <p:spPr>
          <a:xfrm>
            <a:off x="470749" y="3863667"/>
            <a:ext cx="1100469" cy="369332"/>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Seafood</a:t>
            </a:r>
          </a:p>
        </p:txBody>
      </p:sp>
      <p:pic>
        <p:nvPicPr>
          <p:cNvPr id="74" name="Graphic 73" descr="Tug boat with solid fill">
            <a:extLst>
              <a:ext uri="{FF2B5EF4-FFF2-40B4-BE49-F238E27FC236}">
                <a16:creationId xmlns:a16="http://schemas.microsoft.com/office/drawing/2014/main" id="{1716ECF8-9D90-4156-A515-5807D128D5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910977" y="3718283"/>
            <a:ext cx="914400" cy="914400"/>
          </a:xfrm>
          <a:prstGeom prst="rect">
            <a:avLst/>
          </a:prstGeom>
        </p:spPr>
      </p:pic>
      <p:sp>
        <p:nvSpPr>
          <p:cNvPr id="75" name="Rectangle 74">
            <a:extLst>
              <a:ext uri="{FF2B5EF4-FFF2-40B4-BE49-F238E27FC236}">
                <a16:creationId xmlns:a16="http://schemas.microsoft.com/office/drawing/2014/main" id="{43C84186-BEDA-40BB-9555-A3374DC038F3}"/>
              </a:ext>
            </a:extLst>
          </p:cNvPr>
          <p:cNvSpPr/>
          <p:nvPr/>
        </p:nvSpPr>
        <p:spPr>
          <a:xfrm>
            <a:off x="1660079" y="3146587"/>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Fishing Boat</a:t>
            </a:r>
          </a:p>
        </p:txBody>
      </p:sp>
      <p:sp>
        <p:nvSpPr>
          <p:cNvPr id="76" name="Arrow: Right 75">
            <a:extLst>
              <a:ext uri="{FF2B5EF4-FFF2-40B4-BE49-F238E27FC236}">
                <a16:creationId xmlns:a16="http://schemas.microsoft.com/office/drawing/2014/main" id="{2A8EDABC-B90A-418D-8AE3-630A48DFF11D}"/>
              </a:ext>
            </a:extLst>
          </p:cNvPr>
          <p:cNvSpPr/>
          <p:nvPr/>
        </p:nvSpPr>
        <p:spPr>
          <a:xfrm>
            <a:off x="3000483" y="3948631"/>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nvGrpSpPr>
          <p:cNvPr id="79" name="Group 78">
            <a:extLst>
              <a:ext uri="{FF2B5EF4-FFF2-40B4-BE49-F238E27FC236}">
                <a16:creationId xmlns:a16="http://schemas.microsoft.com/office/drawing/2014/main" id="{CD54CAA5-A0A4-44BA-82AB-FA6E7A174420}"/>
              </a:ext>
            </a:extLst>
          </p:cNvPr>
          <p:cNvGrpSpPr/>
          <p:nvPr/>
        </p:nvGrpSpPr>
        <p:grpSpPr>
          <a:xfrm>
            <a:off x="9505957" y="3427883"/>
            <a:ext cx="1463484" cy="852527"/>
            <a:chOff x="9505957" y="3427883"/>
            <a:chExt cx="1463484" cy="852527"/>
          </a:xfrm>
        </p:grpSpPr>
        <p:sp>
          <p:nvSpPr>
            <p:cNvPr id="54" name="TextBox 53">
              <a:extLst>
                <a:ext uri="{FF2B5EF4-FFF2-40B4-BE49-F238E27FC236}">
                  <a16:creationId xmlns:a16="http://schemas.microsoft.com/office/drawing/2014/main" id="{415BF7A5-B877-4E53-8D78-5EC96E14BCF4}"/>
                </a:ext>
              </a:extLst>
            </p:cNvPr>
            <p:cNvSpPr txBox="1"/>
            <p:nvPr/>
          </p:nvSpPr>
          <p:spPr>
            <a:xfrm>
              <a:off x="9505957" y="3972633"/>
              <a:ext cx="1463484"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Transforming</a:t>
              </a:r>
            </a:p>
          </p:txBody>
        </p:sp>
        <p:pic>
          <p:nvPicPr>
            <p:cNvPr id="78" name="Graphic 77" descr="Cause And Effect with solid fill">
              <a:extLst>
                <a:ext uri="{FF2B5EF4-FFF2-40B4-BE49-F238E27FC236}">
                  <a16:creationId xmlns:a16="http://schemas.microsoft.com/office/drawing/2014/main" id="{3A2C96DC-8900-4D6D-8663-0D2633EEDD1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94799" y="3427883"/>
              <a:ext cx="685800" cy="685800"/>
            </a:xfrm>
            <a:prstGeom prst="rect">
              <a:avLst/>
            </a:prstGeom>
          </p:spPr>
        </p:pic>
      </p:grpSp>
      <p:pic>
        <p:nvPicPr>
          <p:cNvPr id="85" name="Graphic 84" descr="Koi with solid fill">
            <a:extLst>
              <a:ext uri="{FF2B5EF4-FFF2-40B4-BE49-F238E27FC236}">
                <a16:creationId xmlns:a16="http://schemas.microsoft.com/office/drawing/2014/main" id="{C7F6A117-A17A-4DE3-A23B-9FF4B58FE6D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35678" y="3699782"/>
            <a:ext cx="914400" cy="914400"/>
          </a:xfrm>
          <a:prstGeom prst="rect">
            <a:avLst/>
          </a:prstGeom>
        </p:spPr>
      </p:pic>
      <p:sp>
        <p:nvSpPr>
          <p:cNvPr id="86" name="Rectangle 85">
            <a:extLst>
              <a:ext uri="{FF2B5EF4-FFF2-40B4-BE49-F238E27FC236}">
                <a16:creationId xmlns:a16="http://schemas.microsoft.com/office/drawing/2014/main" id="{69BC763B-B8D0-4133-B801-8D9B2C60A5F8}"/>
              </a:ext>
            </a:extLst>
          </p:cNvPr>
          <p:cNvSpPr/>
          <p:nvPr/>
        </p:nvSpPr>
        <p:spPr>
          <a:xfrm>
            <a:off x="3636338" y="3151558"/>
            <a:ext cx="1513079"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Seafood Processor</a:t>
            </a:r>
          </a:p>
        </p:txBody>
      </p:sp>
      <p:sp>
        <p:nvSpPr>
          <p:cNvPr id="87" name="Arrow: Right 86">
            <a:extLst>
              <a:ext uri="{FF2B5EF4-FFF2-40B4-BE49-F238E27FC236}">
                <a16:creationId xmlns:a16="http://schemas.microsoft.com/office/drawing/2014/main" id="{3E7309D0-3563-414A-80C0-263CE50434E4}"/>
              </a:ext>
            </a:extLst>
          </p:cNvPr>
          <p:cNvSpPr/>
          <p:nvPr/>
        </p:nvSpPr>
        <p:spPr>
          <a:xfrm>
            <a:off x="5060070" y="3986303"/>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88" name="Graphic 87" descr="Warehouse with solid fill">
            <a:extLst>
              <a:ext uri="{FF2B5EF4-FFF2-40B4-BE49-F238E27FC236}">
                <a16:creationId xmlns:a16="http://schemas.microsoft.com/office/drawing/2014/main" id="{2DB535BE-53A4-4DBF-9636-EE28E7686FD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821827" y="3657063"/>
            <a:ext cx="914400" cy="914400"/>
          </a:xfrm>
          <a:prstGeom prst="rect">
            <a:avLst/>
          </a:prstGeom>
        </p:spPr>
      </p:pic>
      <p:sp>
        <p:nvSpPr>
          <p:cNvPr id="89" name="Rectangle 88">
            <a:extLst>
              <a:ext uri="{FF2B5EF4-FFF2-40B4-BE49-F238E27FC236}">
                <a16:creationId xmlns:a16="http://schemas.microsoft.com/office/drawing/2014/main" id="{E5542861-ABD1-4125-BDE7-15E644627A73}"/>
              </a:ext>
            </a:extLst>
          </p:cNvPr>
          <p:cNvSpPr/>
          <p:nvPr/>
        </p:nvSpPr>
        <p:spPr>
          <a:xfrm>
            <a:off x="5576464" y="3161787"/>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Distributor</a:t>
            </a:r>
          </a:p>
        </p:txBody>
      </p:sp>
      <p:pic>
        <p:nvPicPr>
          <p:cNvPr id="91" name="Graphic 90" descr="Chef male with solid fill">
            <a:extLst>
              <a:ext uri="{FF2B5EF4-FFF2-40B4-BE49-F238E27FC236}">
                <a16:creationId xmlns:a16="http://schemas.microsoft.com/office/drawing/2014/main" id="{844B6CBD-7ADF-4293-816A-7B123A8CDDF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664479" y="3694058"/>
            <a:ext cx="914400" cy="914400"/>
          </a:xfrm>
          <a:prstGeom prst="rect">
            <a:avLst/>
          </a:prstGeom>
        </p:spPr>
      </p:pic>
      <p:sp>
        <p:nvSpPr>
          <p:cNvPr id="92" name="Arrow: Right 91">
            <a:extLst>
              <a:ext uri="{FF2B5EF4-FFF2-40B4-BE49-F238E27FC236}">
                <a16:creationId xmlns:a16="http://schemas.microsoft.com/office/drawing/2014/main" id="{55E59E8E-53C1-41BD-B770-8F08A5FCFE4A}"/>
              </a:ext>
            </a:extLst>
          </p:cNvPr>
          <p:cNvSpPr/>
          <p:nvPr/>
        </p:nvSpPr>
        <p:spPr>
          <a:xfrm>
            <a:off x="6888398" y="3967014"/>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93" name="Rectangle 92">
            <a:extLst>
              <a:ext uri="{FF2B5EF4-FFF2-40B4-BE49-F238E27FC236}">
                <a16:creationId xmlns:a16="http://schemas.microsoft.com/office/drawing/2014/main" id="{47F77A91-6606-435B-957E-FCCB773A2079}"/>
              </a:ext>
            </a:extLst>
          </p:cNvPr>
          <p:cNvSpPr/>
          <p:nvPr/>
        </p:nvSpPr>
        <p:spPr>
          <a:xfrm>
            <a:off x="7352449" y="3151329"/>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Restaurant</a:t>
            </a:r>
          </a:p>
        </p:txBody>
      </p:sp>
      <p:pic>
        <p:nvPicPr>
          <p:cNvPr id="94" name="Graphic 93" descr="Stamp with solid fill">
            <a:extLst>
              <a:ext uri="{FF2B5EF4-FFF2-40B4-BE49-F238E27FC236}">
                <a16:creationId xmlns:a16="http://schemas.microsoft.com/office/drawing/2014/main" id="{2681D548-F134-4AFE-A035-2118C1FE34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30478" y="4550149"/>
            <a:ext cx="685992" cy="685992"/>
          </a:xfrm>
          <a:prstGeom prst="rect">
            <a:avLst/>
          </a:prstGeom>
        </p:spPr>
      </p:pic>
      <p:sp>
        <p:nvSpPr>
          <p:cNvPr id="95" name="TextBox 94">
            <a:extLst>
              <a:ext uri="{FF2B5EF4-FFF2-40B4-BE49-F238E27FC236}">
                <a16:creationId xmlns:a16="http://schemas.microsoft.com/office/drawing/2014/main" id="{55FEE2DA-C97D-4F0F-8569-E21EC10AFC2C}"/>
              </a:ext>
            </a:extLst>
          </p:cNvPr>
          <p:cNvSpPr txBox="1"/>
          <p:nvPr/>
        </p:nvSpPr>
        <p:spPr>
          <a:xfrm>
            <a:off x="3923858" y="4708479"/>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pic>
        <p:nvPicPr>
          <p:cNvPr id="97" name="Graphic 96" descr="Stamp with solid fill">
            <a:extLst>
              <a:ext uri="{FF2B5EF4-FFF2-40B4-BE49-F238E27FC236}">
                <a16:creationId xmlns:a16="http://schemas.microsoft.com/office/drawing/2014/main" id="{16CFDD8F-2A4B-4AE4-BA30-BA24FC4A8B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79841" y="4545088"/>
            <a:ext cx="685992" cy="685992"/>
          </a:xfrm>
          <a:prstGeom prst="rect">
            <a:avLst/>
          </a:prstGeom>
        </p:spPr>
      </p:pic>
      <p:pic>
        <p:nvPicPr>
          <p:cNvPr id="98" name="Graphic 97" descr="Truck with solid fill">
            <a:extLst>
              <a:ext uri="{FF2B5EF4-FFF2-40B4-BE49-F238E27FC236}">
                <a16:creationId xmlns:a16="http://schemas.microsoft.com/office/drawing/2014/main" id="{1493E8E6-44A8-4AB1-B0FA-919D33A14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3481" y="5200050"/>
            <a:ext cx="685800" cy="685800"/>
          </a:xfrm>
          <a:prstGeom prst="rect">
            <a:avLst/>
          </a:prstGeom>
        </p:spPr>
      </p:pic>
      <p:pic>
        <p:nvPicPr>
          <p:cNvPr id="99" name="Graphic 98" descr="Stamp with solid fill">
            <a:extLst>
              <a:ext uri="{FF2B5EF4-FFF2-40B4-BE49-F238E27FC236}">
                <a16:creationId xmlns:a16="http://schemas.microsoft.com/office/drawing/2014/main" id="{B0872EE5-E7D9-48CE-BAD9-9C99471EEC1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40719" y="4522512"/>
            <a:ext cx="685992" cy="685992"/>
          </a:xfrm>
          <a:prstGeom prst="rect">
            <a:avLst/>
          </a:prstGeom>
        </p:spPr>
      </p:pic>
      <p:pic>
        <p:nvPicPr>
          <p:cNvPr id="100" name="Graphic 99" descr="Cause And Effect with solid fill">
            <a:extLst>
              <a:ext uri="{FF2B5EF4-FFF2-40B4-BE49-F238E27FC236}">
                <a16:creationId xmlns:a16="http://schemas.microsoft.com/office/drawing/2014/main" id="{EBAB7F0E-6BED-4E16-9F5F-BBF8C51539F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350123" y="4503756"/>
            <a:ext cx="685800" cy="685800"/>
          </a:xfrm>
          <a:prstGeom prst="rect">
            <a:avLst/>
          </a:prstGeom>
        </p:spPr>
      </p:pic>
      <p:pic>
        <p:nvPicPr>
          <p:cNvPr id="101" name="Graphic 100" descr="Truck with solid fill">
            <a:extLst>
              <a:ext uri="{FF2B5EF4-FFF2-40B4-BE49-F238E27FC236}">
                <a16:creationId xmlns:a16="http://schemas.microsoft.com/office/drawing/2014/main" id="{E15B7A95-7DD2-413D-8B49-183BECF9BF9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63673" y="5158729"/>
            <a:ext cx="685800" cy="685800"/>
          </a:xfrm>
          <a:prstGeom prst="rect">
            <a:avLst/>
          </a:prstGeom>
        </p:spPr>
      </p:pic>
      <p:pic>
        <p:nvPicPr>
          <p:cNvPr id="102" name="Graphic 101" descr="Stamp with solid fill">
            <a:extLst>
              <a:ext uri="{FF2B5EF4-FFF2-40B4-BE49-F238E27FC236}">
                <a16:creationId xmlns:a16="http://schemas.microsoft.com/office/drawing/2014/main" id="{79CB6FD0-7440-4430-ADB5-2B07B4A49F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14757" y="4496448"/>
            <a:ext cx="685992" cy="685992"/>
          </a:xfrm>
          <a:prstGeom prst="rect">
            <a:avLst/>
          </a:prstGeom>
        </p:spPr>
      </p:pic>
    </p:spTree>
    <p:extLst>
      <p:ext uri="{BB962C8B-B14F-4D97-AF65-F5344CB8AC3E}">
        <p14:creationId xmlns:p14="http://schemas.microsoft.com/office/powerpoint/2010/main" val="2623956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BBBAC-FDB4-4AEE-8A30-333D898D14FF}"/>
              </a:ext>
            </a:extLst>
          </p:cNvPr>
          <p:cNvSpPr>
            <a:spLocks noGrp="1"/>
          </p:cNvSpPr>
          <p:nvPr>
            <p:ph idx="1"/>
          </p:nvPr>
        </p:nvSpPr>
        <p:spPr>
          <a:xfrm>
            <a:off x="1066798" y="1417320"/>
            <a:ext cx="10058401" cy="4023360"/>
          </a:xfrm>
        </p:spPr>
        <p:txBody>
          <a:bodyPr>
            <a:normAutofit/>
          </a:bodyPr>
          <a:lstStyle/>
          <a:p>
            <a:pPr algn="ctr"/>
            <a:r>
              <a:rPr lang="en-US" dirty="0">
                <a:solidFill>
                  <a:schemeClr val="tx2"/>
                </a:solidFill>
              </a:rPr>
              <a:t>FDA published examples of where CTEs fall on supply chain…</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Critical Tracking Events Across Supply Chain</a:t>
            </a:r>
          </a:p>
        </p:txBody>
      </p:sp>
      <p:grpSp>
        <p:nvGrpSpPr>
          <p:cNvPr id="64" name="Group 63">
            <a:extLst>
              <a:ext uri="{FF2B5EF4-FFF2-40B4-BE49-F238E27FC236}">
                <a16:creationId xmlns:a16="http://schemas.microsoft.com/office/drawing/2014/main" id="{5049ABD3-A434-4596-B8F2-660FA8006A73}"/>
              </a:ext>
            </a:extLst>
          </p:cNvPr>
          <p:cNvGrpSpPr/>
          <p:nvPr/>
        </p:nvGrpSpPr>
        <p:grpSpPr>
          <a:xfrm>
            <a:off x="10970353" y="2331029"/>
            <a:ext cx="1100469" cy="996962"/>
            <a:chOff x="8243776" y="4615941"/>
            <a:chExt cx="1100469" cy="996962"/>
          </a:xfrm>
        </p:grpSpPr>
        <p:pic>
          <p:nvPicPr>
            <p:cNvPr id="52" name="Graphic 51" descr="Seed Packet with solid fill">
              <a:extLst>
                <a:ext uri="{FF2B5EF4-FFF2-40B4-BE49-F238E27FC236}">
                  <a16:creationId xmlns:a16="http://schemas.microsoft.com/office/drawing/2014/main" id="{F7D00866-6B68-4665-B6EB-CDDF9DD3E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1111" y="4615941"/>
              <a:ext cx="685800" cy="685800"/>
            </a:xfrm>
            <a:prstGeom prst="rect">
              <a:avLst/>
            </a:prstGeom>
          </p:spPr>
        </p:pic>
        <p:sp>
          <p:nvSpPr>
            <p:cNvPr id="53" name="TextBox 52">
              <a:extLst>
                <a:ext uri="{FF2B5EF4-FFF2-40B4-BE49-F238E27FC236}">
                  <a16:creationId xmlns:a16="http://schemas.microsoft.com/office/drawing/2014/main" id="{32370ADC-A633-4B0C-8A83-FEDDCF3C14E5}"/>
                </a:ext>
              </a:extLst>
            </p:cNvPr>
            <p:cNvSpPr txBox="1"/>
            <p:nvPr/>
          </p:nvSpPr>
          <p:spPr>
            <a:xfrm>
              <a:off x="8243776" y="5305126"/>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Growing</a:t>
              </a:r>
            </a:p>
          </p:txBody>
        </p:sp>
      </p:grpSp>
      <p:grpSp>
        <p:nvGrpSpPr>
          <p:cNvPr id="61" name="Group 60">
            <a:extLst>
              <a:ext uri="{FF2B5EF4-FFF2-40B4-BE49-F238E27FC236}">
                <a16:creationId xmlns:a16="http://schemas.microsoft.com/office/drawing/2014/main" id="{7E1F2A37-A07D-44E1-81D5-597645388ACE}"/>
              </a:ext>
            </a:extLst>
          </p:cNvPr>
          <p:cNvGrpSpPr/>
          <p:nvPr/>
        </p:nvGrpSpPr>
        <p:grpSpPr>
          <a:xfrm>
            <a:off x="11014965" y="4179991"/>
            <a:ext cx="1100469" cy="795011"/>
            <a:chOff x="10106179" y="3429000"/>
            <a:chExt cx="1100469" cy="795011"/>
          </a:xfrm>
        </p:grpSpPr>
        <p:pic>
          <p:nvPicPr>
            <p:cNvPr id="46" name="Graphic 45" descr="Truck with solid fill">
              <a:extLst>
                <a:ext uri="{FF2B5EF4-FFF2-40B4-BE49-F238E27FC236}">
                  <a16:creationId xmlns:a16="http://schemas.microsoft.com/office/drawing/2014/main" id="{00F4081C-48AB-41BB-873B-16B3A17B9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6986" y="3429000"/>
              <a:ext cx="685800" cy="685800"/>
            </a:xfrm>
            <a:prstGeom prst="rect">
              <a:avLst/>
            </a:prstGeom>
          </p:spPr>
        </p:pic>
        <p:sp>
          <p:nvSpPr>
            <p:cNvPr id="55" name="TextBox 54">
              <a:extLst>
                <a:ext uri="{FF2B5EF4-FFF2-40B4-BE49-F238E27FC236}">
                  <a16:creationId xmlns:a16="http://schemas.microsoft.com/office/drawing/2014/main" id="{AAC9F16C-67DB-4C65-BBC3-28F7D61031B6}"/>
                </a:ext>
              </a:extLst>
            </p:cNvPr>
            <p:cNvSpPr txBox="1"/>
            <p:nvPr/>
          </p:nvSpPr>
          <p:spPr>
            <a:xfrm>
              <a:off x="10106179" y="3916234"/>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Shipping</a:t>
              </a:r>
            </a:p>
          </p:txBody>
        </p:sp>
      </p:grpSp>
      <p:grpSp>
        <p:nvGrpSpPr>
          <p:cNvPr id="62" name="Group 61">
            <a:extLst>
              <a:ext uri="{FF2B5EF4-FFF2-40B4-BE49-F238E27FC236}">
                <a16:creationId xmlns:a16="http://schemas.microsoft.com/office/drawing/2014/main" id="{3D310A4F-1193-4882-B17D-C86BE7EAF40C}"/>
              </a:ext>
            </a:extLst>
          </p:cNvPr>
          <p:cNvGrpSpPr/>
          <p:nvPr/>
        </p:nvGrpSpPr>
        <p:grpSpPr>
          <a:xfrm>
            <a:off x="9649847" y="2386467"/>
            <a:ext cx="1100469" cy="893579"/>
            <a:chOff x="11062900" y="3330431"/>
            <a:chExt cx="1100469" cy="893579"/>
          </a:xfrm>
        </p:grpSpPr>
        <p:pic>
          <p:nvPicPr>
            <p:cNvPr id="48" name="Graphic 47" descr="Building Brick Wall with solid fill">
              <a:extLst>
                <a:ext uri="{FF2B5EF4-FFF2-40B4-BE49-F238E27FC236}">
                  <a16:creationId xmlns:a16="http://schemas.microsoft.com/office/drawing/2014/main" id="{457C1B67-839B-4C7D-94FD-7F7F7BEF1E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0235" y="3330431"/>
              <a:ext cx="685800" cy="685800"/>
            </a:xfrm>
            <a:prstGeom prst="rect">
              <a:avLst/>
            </a:prstGeom>
          </p:spPr>
        </p:pic>
        <p:sp>
          <p:nvSpPr>
            <p:cNvPr id="56" name="TextBox 55">
              <a:extLst>
                <a:ext uri="{FF2B5EF4-FFF2-40B4-BE49-F238E27FC236}">
                  <a16:creationId xmlns:a16="http://schemas.microsoft.com/office/drawing/2014/main" id="{B6F02824-5ED7-48C1-B98F-93D8CD6E06A4}"/>
                </a:ext>
              </a:extLst>
            </p:cNvPr>
            <p:cNvSpPr txBox="1"/>
            <p:nvPr/>
          </p:nvSpPr>
          <p:spPr>
            <a:xfrm>
              <a:off x="11062900" y="391623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Creating</a:t>
              </a:r>
            </a:p>
          </p:txBody>
        </p:sp>
      </p:grpSp>
      <p:grpSp>
        <p:nvGrpSpPr>
          <p:cNvPr id="60" name="Group 59">
            <a:extLst>
              <a:ext uri="{FF2B5EF4-FFF2-40B4-BE49-F238E27FC236}">
                <a16:creationId xmlns:a16="http://schemas.microsoft.com/office/drawing/2014/main" id="{BE907495-B424-42AB-A17D-DA00867FDA08}"/>
              </a:ext>
            </a:extLst>
          </p:cNvPr>
          <p:cNvGrpSpPr/>
          <p:nvPr/>
        </p:nvGrpSpPr>
        <p:grpSpPr>
          <a:xfrm>
            <a:off x="9750634" y="4270627"/>
            <a:ext cx="1100469" cy="894486"/>
            <a:chOff x="9888972" y="2527794"/>
            <a:chExt cx="1100469" cy="894486"/>
          </a:xfrm>
        </p:grpSpPr>
        <p:grpSp>
          <p:nvGrpSpPr>
            <p:cNvPr id="42" name="Group 41">
              <a:extLst>
                <a:ext uri="{FF2B5EF4-FFF2-40B4-BE49-F238E27FC236}">
                  <a16:creationId xmlns:a16="http://schemas.microsoft.com/office/drawing/2014/main" id="{5C79257D-A25F-44A6-9C3F-4658F8E3D9AC}"/>
                </a:ext>
              </a:extLst>
            </p:cNvPr>
            <p:cNvGrpSpPr/>
            <p:nvPr/>
          </p:nvGrpSpPr>
          <p:grpSpPr>
            <a:xfrm>
              <a:off x="10096211" y="2527794"/>
              <a:ext cx="685992" cy="685992"/>
              <a:chOff x="10439399" y="2573079"/>
              <a:chExt cx="685992" cy="685992"/>
            </a:xfrm>
          </p:grpSpPr>
          <p:pic>
            <p:nvPicPr>
              <p:cNvPr id="43" name="Graphic 42" descr="Stamp with solid fill">
                <a:extLst>
                  <a:ext uri="{FF2B5EF4-FFF2-40B4-BE49-F238E27FC236}">
                    <a16:creationId xmlns:a16="http://schemas.microsoft.com/office/drawing/2014/main" id="{CA0D2F6A-CFD9-4DA3-B8DD-A6B89A8E5A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4" name="TextBox 43">
                <a:extLst>
                  <a:ext uri="{FF2B5EF4-FFF2-40B4-BE49-F238E27FC236}">
                    <a16:creationId xmlns:a16="http://schemas.microsoft.com/office/drawing/2014/main" id="{15471BE4-60D4-46A2-8C64-F1920A8CD2D2}"/>
                  </a:ext>
                </a:extLst>
              </p:cNvPr>
              <p:cNvSpPr txBox="1"/>
              <p:nvPr/>
            </p:nvSpPr>
            <p:spPr>
              <a:xfrm>
                <a:off x="10632779" y="2731409"/>
                <a:ext cx="366823" cy="369332"/>
              </a:xfrm>
              <a:prstGeom prst="rect">
                <a:avLst/>
              </a:prstGeom>
              <a:noFill/>
            </p:spPr>
            <p:txBody>
              <a:bodyPr wrap="square" rtlCol="0">
                <a:spAutoFit/>
              </a:bodyPr>
              <a:lstStyle/>
              <a:p>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57" name="TextBox 56">
              <a:extLst>
                <a:ext uri="{FF2B5EF4-FFF2-40B4-BE49-F238E27FC236}">
                  <a16:creationId xmlns:a16="http://schemas.microsoft.com/office/drawing/2014/main" id="{DEC4000A-C566-42DD-85C3-9702B116340A}"/>
                </a:ext>
              </a:extLst>
            </p:cNvPr>
            <p:cNvSpPr txBox="1"/>
            <p:nvPr/>
          </p:nvSpPr>
          <p:spPr>
            <a:xfrm>
              <a:off x="9888972" y="311450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Receiver</a:t>
              </a:r>
            </a:p>
          </p:txBody>
        </p:sp>
      </p:grpSp>
      <p:grpSp>
        <p:nvGrpSpPr>
          <p:cNvPr id="59" name="Group 58">
            <a:extLst>
              <a:ext uri="{FF2B5EF4-FFF2-40B4-BE49-F238E27FC236}">
                <a16:creationId xmlns:a16="http://schemas.microsoft.com/office/drawing/2014/main" id="{2A2713F1-61D8-488F-B653-D977A168EF18}"/>
              </a:ext>
            </a:extLst>
          </p:cNvPr>
          <p:cNvGrpSpPr/>
          <p:nvPr/>
        </p:nvGrpSpPr>
        <p:grpSpPr>
          <a:xfrm>
            <a:off x="10969441" y="3278847"/>
            <a:ext cx="1182763" cy="930293"/>
            <a:chOff x="10840342" y="1713514"/>
            <a:chExt cx="1182763" cy="930293"/>
          </a:xfrm>
        </p:grpSpPr>
        <p:grpSp>
          <p:nvGrpSpPr>
            <p:cNvPr id="41" name="Group 40">
              <a:extLst>
                <a:ext uri="{FF2B5EF4-FFF2-40B4-BE49-F238E27FC236}">
                  <a16:creationId xmlns:a16="http://schemas.microsoft.com/office/drawing/2014/main" id="{7434DAB0-283A-46F2-B3B1-F36B5C5FD117}"/>
                </a:ext>
              </a:extLst>
            </p:cNvPr>
            <p:cNvGrpSpPr/>
            <p:nvPr/>
          </p:nvGrpSpPr>
          <p:grpSpPr>
            <a:xfrm>
              <a:off x="11088728" y="1713514"/>
              <a:ext cx="685992" cy="685992"/>
              <a:chOff x="10439399" y="2573079"/>
              <a:chExt cx="685992" cy="685992"/>
            </a:xfrm>
          </p:grpSpPr>
          <p:pic>
            <p:nvPicPr>
              <p:cNvPr id="39" name="Graphic 38" descr="Stamp with solid fill">
                <a:extLst>
                  <a:ext uri="{FF2B5EF4-FFF2-40B4-BE49-F238E27FC236}">
                    <a16:creationId xmlns:a16="http://schemas.microsoft.com/office/drawing/2014/main" id="{F86D9B7C-ADFB-4A87-9B4A-CA96E88DF4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0" name="TextBox 39">
                <a:extLst>
                  <a:ext uri="{FF2B5EF4-FFF2-40B4-BE49-F238E27FC236}">
                    <a16:creationId xmlns:a16="http://schemas.microsoft.com/office/drawing/2014/main" id="{005C65E0-5CE0-48FD-93EA-4E26E4C92867}"/>
                  </a:ext>
                </a:extLst>
              </p:cNvPr>
              <p:cNvSpPr txBox="1"/>
              <p:nvPr/>
            </p:nvSpPr>
            <p:spPr>
              <a:xfrm>
                <a:off x="10632779" y="2731409"/>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58" name="TextBox 57">
              <a:extLst>
                <a:ext uri="{FF2B5EF4-FFF2-40B4-BE49-F238E27FC236}">
                  <a16:creationId xmlns:a16="http://schemas.microsoft.com/office/drawing/2014/main" id="{6E94555D-0849-4CFB-A1F9-9C7E69F69735}"/>
                </a:ext>
              </a:extLst>
            </p:cNvPr>
            <p:cNvSpPr txBox="1"/>
            <p:nvPr/>
          </p:nvSpPr>
          <p:spPr>
            <a:xfrm>
              <a:off x="10840342" y="2336030"/>
              <a:ext cx="1182763"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1</a:t>
              </a:r>
              <a:r>
                <a:rPr lang="en-US" sz="1400" baseline="30000" dirty="0">
                  <a:solidFill>
                    <a:schemeClr val="tx2"/>
                  </a:solidFill>
                  <a:latin typeface="Lato" panose="020F0502020204030203" pitchFamily="34" charset="0"/>
                  <a:ea typeface="Lato" panose="020F0502020204030203" pitchFamily="34" charset="0"/>
                  <a:cs typeface="Lato" panose="020F0502020204030203" pitchFamily="34" charset="0"/>
                </a:rPr>
                <a:t>st</a:t>
              </a: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 Receiver</a:t>
              </a:r>
            </a:p>
          </p:txBody>
        </p:sp>
      </p:grpSp>
      <p:sp>
        <p:nvSpPr>
          <p:cNvPr id="72" name="TextBox 71">
            <a:extLst>
              <a:ext uri="{FF2B5EF4-FFF2-40B4-BE49-F238E27FC236}">
                <a16:creationId xmlns:a16="http://schemas.microsoft.com/office/drawing/2014/main" id="{AD8FA317-508E-46F9-A618-EE6FA99E08AD}"/>
              </a:ext>
            </a:extLst>
          </p:cNvPr>
          <p:cNvSpPr txBox="1"/>
          <p:nvPr/>
        </p:nvSpPr>
        <p:spPr>
          <a:xfrm>
            <a:off x="-39440" y="4059625"/>
            <a:ext cx="1100469" cy="369332"/>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Sprouts</a:t>
            </a:r>
          </a:p>
        </p:txBody>
      </p:sp>
      <p:sp>
        <p:nvSpPr>
          <p:cNvPr id="75" name="Rectangle 74">
            <a:extLst>
              <a:ext uri="{FF2B5EF4-FFF2-40B4-BE49-F238E27FC236}">
                <a16:creationId xmlns:a16="http://schemas.microsoft.com/office/drawing/2014/main" id="{43C84186-BEDA-40BB-9555-A3374DC038F3}"/>
              </a:ext>
            </a:extLst>
          </p:cNvPr>
          <p:cNvSpPr/>
          <p:nvPr/>
        </p:nvSpPr>
        <p:spPr>
          <a:xfrm>
            <a:off x="1110482" y="1901357"/>
            <a:ext cx="1801065"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ato" panose="020F0502020204030203" pitchFamily="34" charset="0"/>
                <a:ea typeface="Lato" panose="020F0502020204030203" pitchFamily="34" charset="0"/>
                <a:cs typeface="Lato" panose="020F0502020204030203" pitchFamily="34" charset="0"/>
              </a:rPr>
              <a:t>Seed Grower/Harvester</a:t>
            </a:r>
          </a:p>
        </p:txBody>
      </p:sp>
      <p:sp>
        <p:nvSpPr>
          <p:cNvPr id="76" name="Arrow: Right 75">
            <a:extLst>
              <a:ext uri="{FF2B5EF4-FFF2-40B4-BE49-F238E27FC236}">
                <a16:creationId xmlns:a16="http://schemas.microsoft.com/office/drawing/2014/main" id="{2A8EDABC-B90A-418D-8AE3-630A48DFF11D}"/>
              </a:ext>
            </a:extLst>
          </p:cNvPr>
          <p:cNvSpPr/>
          <p:nvPr/>
        </p:nvSpPr>
        <p:spPr>
          <a:xfrm>
            <a:off x="2659208" y="2821674"/>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nvGrpSpPr>
          <p:cNvPr id="79" name="Group 78">
            <a:extLst>
              <a:ext uri="{FF2B5EF4-FFF2-40B4-BE49-F238E27FC236}">
                <a16:creationId xmlns:a16="http://schemas.microsoft.com/office/drawing/2014/main" id="{CD54CAA5-A0A4-44BA-82AB-FA6E7A174420}"/>
              </a:ext>
            </a:extLst>
          </p:cNvPr>
          <p:cNvGrpSpPr/>
          <p:nvPr/>
        </p:nvGrpSpPr>
        <p:grpSpPr>
          <a:xfrm>
            <a:off x="9505957" y="3427883"/>
            <a:ext cx="1463484" cy="852527"/>
            <a:chOff x="9505957" y="3427883"/>
            <a:chExt cx="1463484" cy="852527"/>
          </a:xfrm>
        </p:grpSpPr>
        <p:sp>
          <p:nvSpPr>
            <p:cNvPr id="54" name="TextBox 53">
              <a:extLst>
                <a:ext uri="{FF2B5EF4-FFF2-40B4-BE49-F238E27FC236}">
                  <a16:creationId xmlns:a16="http://schemas.microsoft.com/office/drawing/2014/main" id="{415BF7A5-B877-4E53-8D78-5EC96E14BCF4}"/>
                </a:ext>
              </a:extLst>
            </p:cNvPr>
            <p:cNvSpPr txBox="1"/>
            <p:nvPr/>
          </p:nvSpPr>
          <p:spPr>
            <a:xfrm>
              <a:off x="9505957" y="3972633"/>
              <a:ext cx="1463484"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Transforming</a:t>
              </a:r>
            </a:p>
          </p:txBody>
        </p:sp>
        <p:pic>
          <p:nvPicPr>
            <p:cNvPr id="78" name="Graphic 77" descr="Cause And Effect with solid fill">
              <a:extLst>
                <a:ext uri="{FF2B5EF4-FFF2-40B4-BE49-F238E27FC236}">
                  <a16:creationId xmlns:a16="http://schemas.microsoft.com/office/drawing/2014/main" id="{3A2C96DC-8900-4D6D-8663-0D2633EEDD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94799" y="3427883"/>
              <a:ext cx="685800" cy="685800"/>
            </a:xfrm>
            <a:prstGeom prst="rect">
              <a:avLst/>
            </a:prstGeom>
          </p:spPr>
        </p:pic>
      </p:grpSp>
      <p:sp>
        <p:nvSpPr>
          <p:cNvPr id="86" name="Rectangle 85">
            <a:extLst>
              <a:ext uri="{FF2B5EF4-FFF2-40B4-BE49-F238E27FC236}">
                <a16:creationId xmlns:a16="http://schemas.microsoft.com/office/drawing/2014/main" id="{69BC763B-B8D0-4133-B801-8D9B2C60A5F8}"/>
              </a:ext>
            </a:extLst>
          </p:cNvPr>
          <p:cNvSpPr/>
          <p:nvPr/>
        </p:nvSpPr>
        <p:spPr>
          <a:xfrm>
            <a:off x="3179309" y="1902214"/>
            <a:ext cx="1513079"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Seed Processor</a:t>
            </a:r>
          </a:p>
        </p:txBody>
      </p:sp>
      <p:sp>
        <p:nvSpPr>
          <p:cNvPr id="87" name="Arrow: Right 86">
            <a:extLst>
              <a:ext uri="{FF2B5EF4-FFF2-40B4-BE49-F238E27FC236}">
                <a16:creationId xmlns:a16="http://schemas.microsoft.com/office/drawing/2014/main" id="{3E7309D0-3563-414A-80C0-263CE50434E4}"/>
              </a:ext>
            </a:extLst>
          </p:cNvPr>
          <p:cNvSpPr/>
          <p:nvPr/>
        </p:nvSpPr>
        <p:spPr>
          <a:xfrm>
            <a:off x="4586540" y="2768824"/>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89" name="Rectangle 88">
            <a:extLst>
              <a:ext uri="{FF2B5EF4-FFF2-40B4-BE49-F238E27FC236}">
                <a16:creationId xmlns:a16="http://schemas.microsoft.com/office/drawing/2014/main" id="{E5542861-ABD1-4125-BDE7-15E644627A73}"/>
              </a:ext>
            </a:extLst>
          </p:cNvPr>
          <p:cNvSpPr/>
          <p:nvPr/>
        </p:nvSpPr>
        <p:spPr>
          <a:xfrm>
            <a:off x="5145125" y="1898948"/>
            <a:ext cx="162222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Seed Packinghouse</a:t>
            </a:r>
          </a:p>
        </p:txBody>
      </p:sp>
      <p:sp>
        <p:nvSpPr>
          <p:cNvPr id="92" name="Arrow: Right 91">
            <a:extLst>
              <a:ext uri="{FF2B5EF4-FFF2-40B4-BE49-F238E27FC236}">
                <a16:creationId xmlns:a16="http://schemas.microsoft.com/office/drawing/2014/main" id="{55E59E8E-53C1-41BD-B770-8F08A5FCFE4A}"/>
              </a:ext>
            </a:extLst>
          </p:cNvPr>
          <p:cNvSpPr/>
          <p:nvPr/>
        </p:nvSpPr>
        <p:spPr>
          <a:xfrm>
            <a:off x="6593268" y="2720492"/>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93" name="Rectangle 92">
            <a:extLst>
              <a:ext uri="{FF2B5EF4-FFF2-40B4-BE49-F238E27FC236}">
                <a16:creationId xmlns:a16="http://schemas.microsoft.com/office/drawing/2014/main" id="{47F77A91-6606-435B-957E-FCCB773A2079}"/>
              </a:ext>
            </a:extLst>
          </p:cNvPr>
          <p:cNvSpPr/>
          <p:nvPr/>
        </p:nvSpPr>
        <p:spPr>
          <a:xfrm>
            <a:off x="7147910" y="1898948"/>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Seed Supplier</a:t>
            </a:r>
          </a:p>
        </p:txBody>
      </p:sp>
      <p:pic>
        <p:nvPicPr>
          <p:cNvPr id="47" name="Graphic 46" descr="Seed Packet with solid fill">
            <a:extLst>
              <a:ext uri="{FF2B5EF4-FFF2-40B4-BE49-F238E27FC236}">
                <a16:creationId xmlns:a16="http://schemas.microsoft.com/office/drawing/2014/main" id="{0AABCFDA-8B01-4852-93D8-1B2E74928F5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76445" y="2535192"/>
            <a:ext cx="914400" cy="914400"/>
          </a:xfrm>
          <a:prstGeom prst="rect">
            <a:avLst/>
          </a:prstGeom>
        </p:spPr>
      </p:pic>
      <p:pic>
        <p:nvPicPr>
          <p:cNvPr id="49" name="Graphic 48" descr="Seed Packet with solid fill">
            <a:extLst>
              <a:ext uri="{FF2B5EF4-FFF2-40B4-BE49-F238E27FC236}">
                <a16:creationId xmlns:a16="http://schemas.microsoft.com/office/drawing/2014/main" id="{254FCD5B-74DB-42E0-AAD3-AB379FF029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86987" y="3454131"/>
            <a:ext cx="685800" cy="685800"/>
          </a:xfrm>
          <a:prstGeom prst="rect">
            <a:avLst/>
          </a:prstGeom>
        </p:spPr>
      </p:pic>
      <p:pic>
        <p:nvPicPr>
          <p:cNvPr id="50" name="Graphic 49" descr="Circles with lines with solid fill">
            <a:extLst>
              <a:ext uri="{FF2B5EF4-FFF2-40B4-BE49-F238E27FC236}">
                <a16:creationId xmlns:a16="http://schemas.microsoft.com/office/drawing/2014/main" id="{1CB39C2E-211B-4801-9742-DAB46940055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525775" y="2482906"/>
            <a:ext cx="914400" cy="914400"/>
          </a:xfrm>
          <a:prstGeom prst="rect">
            <a:avLst/>
          </a:prstGeom>
        </p:spPr>
      </p:pic>
      <p:pic>
        <p:nvPicPr>
          <p:cNvPr id="51" name="Graphic 50" descr="Seed Packet with solid fill">
            <a:extLst>
              <a:ext uri="{FF2B5EF4-FFF2-40B4-BE49-F238E27FC236}">
                <a16:creationId xmlns:a16="http://schemas.microsoft.com/office/drawing/2014/main" id="{8CB45C5E-2F1F-4962-B4CC-F58343F417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4695" y="3199665"/>
            <a:ext cx="685800" cy="685800"/>
          </a:xfrm>
          <a:prstGeom prst="rect">
            <a:avLst/>
          </a:prstGeom>
        </p:spPr>
      </p:pic>
      <p:pic>
        <p:nvPicPr>
          <p:cNvPr id="63" name="Graphic 62" descr="Packing Box Open with solid fill">
            <a:extLst>
              <a:ext uri="{FF2B5EF4-FFF2-40B4-BE49-F238E27FC236}">
                <a16:creationId xmlns:a16="http://schemas.microsoft.com/office/drawing/2014/main" id="{DC4E041F-1B8D-431A-AEB6-26F0F2712F4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507268" y="2522998"/>
            <a:ext cx="914400" cy="914400"/>
          </a:xfrm>
          <a:prstGeom prst="rect">
            <a:avLst/>
          </a:prstGeom>
        </p:spPr>
      </p:pic>
      <p:pic>
        <p:nvPicPr>
          <p:cNvPr id="65" name="Graphic 64" descr="Seed Packet with solid fill">
            <a:extLst>
              <a:ext uri="{FF2B5EF4-FFF2-40B4-BE49-F238E27FC236}">
                <a16:creationId xmlns:a16="http://schemas.microsoft.com/office/drawing/2014/main" id="{528C1714-3B21-472B-B4D7-4C4A193251B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66003" y="3066649"/>
            <a:ext cx="685800" cy="685800"/>
          </a:xfrm>
          <a:prstGeom prst="rect">
            <a:avLst/>
          </a:prstGeom>
        </p:spPr>
      </p:pic>
      <p:pic>
        <p:nvPicPr>
          <p:cNvPr id="66" name="Graphic 65" descr="Truck with solid fill">
            <a:extLst>
              <a:ext uri="{FF2B5EF4-FFF2-40B4-BE49-F238E27FC236}">
                <a16:creationId xmlns:a16="http://schemas.microsoft.com/office/drawing/2014/main" id="{F7FCDD0C-6E77-4F26-8B1B-CC3571D443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77364" y="3137384"/>
            <a:ext cx="685800" cy="685800"/>
          </a:xfrm>
          <a:prstGeom prst="rect">
            <a:avLst/>
          </a:prstGeom>
        </p:spPr>
      </p:pic>
      <p:pic>
        <p:nvPicPr>
          <p:cNvPr id="68" name="Graphic 67" descr="Stamp with solid fill">
            <a:extLst>
              <a:ext uri="{FF2B5EF4-FFF2-40B4-BE49-F238E27FC236}">
                <a16:creationId xmlns:a16="http://schemas.microsoft.com/office/drawing/2014/main" id="{C9BB1F12-2828-4A1B-B2C5-963FF52795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64317" y="3144231"/>
            <a:ext cx="685992" cy="685992"/>
          </a:xfrm>
          <a:prstGeom prst="rect">
            <a:avLst/>
          </a:prstGeom>
        </p:spPr>
      </p:pic>
      <p:pic>
        <p:nvPicPr>
          <p:cNvPr id="69" name="Graphic 68" descr="Truck with solid fill">
            <a:extLst>
              <a:ext uri="{FF2B5EF4-FFF2-40B4-BE49-F238E27FC236}">
                <a16:creationId xmlns:a16="http://schemas.microsoft.com/office/drawing/2014/main" id="{243AC0D7-E645-42A0-BFB2-519CF62E40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96109" y="3487227"/>
            <a:ext cx="685800" cy="685800"/>
          </a:xfrm>
          <a:prstGeom prst="rect">
            <a:avLst/>
          </a:prstGeom>
        </p:spPr>
      </p:pic>
      <p:pic>
        <p:nvPicPr>
          <p:cNvPr id="70" name="Graphic 69" descr="Truck with solid fill">
            <a:extLst>
              <a:ext uri="{FF2B5EF4-FFF2-40B4-BE49-F238E27FC236}">
                <a16:creationId xmlns:a16="http://schemas.microsoft.com/office/drawing/2014/main" id="{AC7169DF-06C9-46A3-B731-EAEE01616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64317" y="3645119"/>
            <a:ext cx="685800" cy="685800"/>
          </a:xfrm>
          <a:prstGeom prst="rect">
            <a:avLst/>
          </a:prstGeom>
        </p:spPr>
      </p:pic>
      <p:pic>
        <p:nvPicPr>
          <p:cNvPr id="71" name="Graphic 70" descr="Stamp with solid fill">
            <a:extLst>
              <a:ext uri="{FF2B5EF4-FFF2-40B4-BE49-F238E27FC236}">
                <a16:creationId xmlns:a16="http://schemas.microsoft.com/office/drawing/2014/main" id="{365BBF5E-8A8E-4378-B646-B1753873BA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10603" y="3634823"/>
            <a:ext cx="685992" cy="685992"/>
          </a:xfrm>
          <a:prstGeom prst="rect">
            <a:avLst/>
          </a:prstGeom>
        </p:spPr>
      </p:pic>
      <p:pic>
        <p:nvPicPr>
          <p:cNvPr id="73" name="Graphic 72" descr="Seeds with solid fill">
            <a:extLst>
              <a:ext uri="{FF2B5EF4-FFF2-40B4-BE49-F238E27FC236}">
                <a16:creationId xmlns:a16="http://schemas.microsoft.com/office/drawing/2014/main" id="{47F47CED-9166-4F79-8576-9F0CC7FA5EA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413106" y="2437393"/>
            <a:ext cx="914400" cy="914400"/>
          </a:xfrm>
          <a:prstGeom prst="rect">
            <a:avLst/>
          </a:prstGeom>
        </p:spPr>
      </p:pic>
      <p:pic>
        <p:nvPicPr>
          <p:cNvPr id="77" name="Graphic 76" descr="Seed Packet with solid fill">
            <a:extLst>
              <a:ext uri="{FF2B5EF4-FFF2-40B4-BE49-F238E27FC236}">
                <a16:creationId xmlns:a16="http://schemas.microsoft.com/office/drawing/2014/main" id="{98B4B2D0-5783-42AE-B40E-C8A9309AEB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2948" y="3020261"/>
            <a:ext cx="685800" cy="685800"/>
          </a:xfrm>
          <a:prstGeom prst="rect">
            <a:avLst/>
          </a:prstGeom>
        </p:spPr>
      </p:pic>
      <p:pic>
        <p:nvPicPr>
          <p:cNvPr id="80" name="Graphic 79" descr="Truck with solid fill">
            <a:extLst>
              <a:ext uri="{FF2B5EF4-FFF2-40B4-BE49-F238E27FC236}">
                <a16:creationId xmlns:a16="http://schemas.microsoft.com/office/drawing/2014/main" id="{AFBB9371-0B71-44FC-8B7A-B70DD37CD0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92859" y="3041431"/>
            <a:ext cx="685800" cy="685800"/>
          </a:xfrm>
          <a:prstGeom prst="rect">
            <a:avLst/>
          </a:prstGeom>
        </p:spPr>
      </p:pic>
      <p:pic>
        <p:nvPicPr>
          <p:cNvPr id="81" name="Graphic 80" descr="Stamp with solid fill">
            <a:extLst>
              <a:ext uri="{FF2B5EF4-FFF2-40B4-BE49-F238E27FC236}">
                <a16:creationId xmlns:a16="http://schemas.microsoft.com/office/drawing/2014/main" id="{03CDC67D-5051-4814-99A2-A597BFAE6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47636" y="3503897"/>
            <a:ext cx="685992" cy="685992"/>
          </a:xfrm>
          <a:prstGeom prst="rect">
            <a:avLst/>
          </a:prstGeom>
        </p:spPr>
      </p:pic>
      <p:sp>
        <p:nvSpPr>
          <p:cNvPr id="82" name="Arrow: Right 81">
            <a:extLst>
              <a:ext uri="{FF2B5EF4-FFF2-40B4-BE49-F238E27FC236}">
                <a16:creationId xmlns:a16="http://schemas.microsoft.com/office/drawing/2014/main" id="{D322C803-8234-4BAF-9510-48C3D34AC09A}"/>
              </a:ext>
            </a:extLst>
          </p:cNvPr>
          <p:cNvSpPr/>
          <p:nvPr/>
        </p:nvSpPr>
        <p:spPr>
          <a:xfrm>
            <a:off x="8573544" y="2702868"/>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83" name="Graphic 82" descr="Sprouting Seed with solid fill">
            <a:extLst>
              <a:ext uri="{FF2B5EF4-FFF2-40B4-BE49-F238E27FC236}">
                <a16:creationId xmlns:a16="http://schemas.microsoft.com/office/drawing/2014/main" id="{AFF4D063-012A-4431-9B31-17FB780F88E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941644" y="4819128"/>
            <a:ext cx="914400" cy="914400"/>
          </a:xfrm>
          <a:prstGeom prst="rect">
            <a:avLst/>
          </a:prstGeom>
        </p:spPr>
      </p:pic>
      <p:sp>
        <p:nvSpPr>
          <p:cNvPr id="84" name="Rectangle 83">
            <a:extLst>
              <a:ext uri="{FF2B5EF4-FFF2-40B4-BE49-F238E27FC236}">
                <a16:creationId xmlns:a16="http://schemas.microsoft.com/office/drawing/2014/main" id="{B246854D-513B-4FD9-B084-3635BE702AC2}"/>
              </a:ext>
            </a:extLst>
          </p:cNvPr>
          <p:cNvSpPr/>
          <p:nvPr/>
        </p:nvSpPr>
        <p:spPr>
          <a:xfrm>
            <a:off x="2525784" y="4321084"/>
            <a:ext cx="1801065"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a:latin typeface="Lato" panose="020F0502020204030203" pitchFamily="34" charset="0"/>
                <a:ea typeface="Lato" panose="020F0502020204030203" pitchFamily="34" charset="0"/>
                <a:cs typeface="Lato" panose="020F0502020204030203" pitchFamily="34" charset="0"/>
              </a:rPr>
              <a:t>Sprouter</a:t>
            </a:r>
            <a:endParaRPr lang="en-US" sz="1400" dirty="0">
              <a:latin typeface="Lato" panose="020F0502020204030203" pitchFamily="34" charset="0"/>
              <a:ea typeface="Lato" panose="020F0502020204030203" pitchFamily="34" charset="0"/>
              <a:cs typeface="Lato" panose="020F0502020204030203" pitchFamily="34" charset="0"/>
            </a:endParaRPr>
          </a:p>
        </p:txBody>
      </p:sp>
      <p:pic>
        <p:nvPicPr>
          <p:cNvPr id="90" name="Graphic 89" descr="Seed Packet with solid fill">
            <a:extLst>
              <a:ext uri="{FF2B5EF4-FFF2-40B4-BE49-F238E27FC236}">
                <a16:creationId xmlns:a16="http://schemas.microsoft.com/office/drawing/2014/main" id="{72643601-7413-4726-B5E7-63F99D6D0A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8623" y="5532899"/>
            <a:ext cx="685800" cy="685800"/>
          </a:xfrm>
          <a:prstGeom prst="rect">
            <a:avLst/>
          </a:prstGeom>
        </p:spPr>
      </p:pic>
      <p:pic>
        <p:nvPicPr>
          <p:cNvPr id="96" name="Graphic 95" descr="Truck with solid fill">
            <a:extLst>
              <a:ext uri="{FF2B5EF4-FFF2-40B4-BE49-F238E27FC236}">
                <a16:creationId xmlns:a16="http://schemas.microsoft.com/office/drawing/2014/main" id="{A46A7498-BAC6-4610-9F64-12DA8C45B5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99559" y="5657270"/>
            <a:ext cx="685800" cy="685800"/>
          </a:xfrm>
          <a:prstGeom prst="rect">
            <a:avLst/>
          </a:prstGeom>
        </p:spPr>
      </p:pic>
      <p:pic>
        <p:nvPicPr>
          <p:cNvPr id="103" name="Graphic 102" descr="Stamp with solid fill">
            <a:extLst>
              <a:ext uri="{FF2B5EF4-FFF2-40B4-BE49-F238E27FC236}">
                <a16:creationId xmlns:a16="http://schemas.microsoft.com/office/drawing/2014/main" id="{BA32DBA2-D5F4-4E63-8EE8-A26732402D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5848" y="5872345"/>
            <a:ext cx="685992" cy="685992"/>
          </a:xfrm>
          <a:prstGeom prst="rect">
            <a:avLst/>
          </a:prstGeom>
        </p:spPr>
      </p:pic>
      <p:sp>
        <p:nvSpPr>
          <p:cNvPr id="104" name="Arrow: Right 103">
            <a:extLst>
              <a:ext uri="{FF2B5EF4-FFF2-40B4-BE49-F238E27FC236}">
                <a16:creationId xmlns:a16="http://schemas.microsoft.com/office/drawing/2014/main" id="{48706CC4-970D-4271-BAC8-C50D301E4E5D}"/>
              </a:ext>
            </a:extLst>
          </p:cNvPr>
          <p:cNvSpPr/>
          <p:nvPr/>
        </p:nvSpPr>
        <p:spPr>
          <a:xfrm>
            <a:off x="4257467" y="5197575"/>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105" name="Graphic 104" descr="Warehouse with solid fill">
            <a:extLst>
              <a:ext uri="{FF2B5EF4-FFF2-40B4-BE49-F238E27FC236}">
                <a16:creationId xmlns:a16="http://schemas.microsoft.com/office/drawing/2014/main" id="{FF59A4B0-8A2D-4260-9BDB-6ED7BDCBDF33}"/>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5091668" y="4809420"/>
            <a:ext cx="914400" cy="914400"/>
          </a:xfrm>
          <a:prstGeom prst="rect">
            <a:avLst/>
          </a:prstGeom>
        </p:spPr>
      </p:pic>
      <p:sp>
        <p:nvSpPr>
          <p:cNvPr id="106" name="Rectangle 105">
            <a:extLst>
              <a:ext uri="{FF2B5EF4-FFF2-40B4-BE49-F238E27FC236}">
                <a16:creationId xmlns:a16="http://schemas.microsoft.com/office/drawing/2014/main" id="{227A7097-0814-4822-9127-CD67C19B68A0}"/>
              </a:ext>
            </a:extLst>
          </p:cNvPr>
          <p:cNvSpPr/>
          <p:nvPr/>
        </p:nvSpPr>
        <p:spPr>
          <a:xfrm>
            <a:off x="4834272" y="4331888"/>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Distributor</a:t>
            </a:r>
          </a:p>
        </p:txBody>
      </p:sp>
      <p:pic>
        <p:nvPicPr>
          <p:cNvPr id="107" name="Graphic 106" descr="Stamp with solid fill">
            <a:extLst>
              <a:ext uri="{FF2B5EF4-FFF2-40B4-BE49-F238E27FC236}">
                <a16:creationId xmlns:a16="http://schemas.microsoft.com/office/drawing/2014/main" id="{168214BE-96E0-4532-A0E2-953CF40A94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48937" y="5846541"/>
            <a:ext cx="685992" cy="685992"/>
          </a:xfrm>
          <a:prstGeom prst="rect">
            <a:avLst/>
          </a:prstGeom>
        </p:spPr>
      </p:pic>
      <p:pic>
        <p:nvPicPr>
          <p:cNvPr id="108" name="Graphic 107" descr="Truck with solid fill">
            <a:extLst>
              <a:ext uri="{FF2B5EF4-FFF2-40B4-BE49-F238E27FC236}">
                <a16:creationId xmlns:a16="http://schemas.microsoft.com/office/drawing/2014/main" id="{5AF1C522-3794-4791-B3EB-FE0CB3792D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2116" y="5553512"/>
            <a:ext cx="685800" cy="685800"/>
          </a:xfrm>
          <a:prstGeom prst="rect">
            <a:avLst/>
          </a:prstGeom>
        </p:spPr>
      </p:pic>
      <p:grpSp>
        <p:nvGrpSpPr>
          <p:cNvPr id="2" name="Group 1">
            <a:extLst>
              <a:ext uri="{FF2B5EF4-FFF2-40B4-BE49-F238E27FC236}">
                <a16:creationId xmlns:a16="http://schemas.microsoft.com/office/drawing/2014/main" id="{130F71A1-A352-4745-A589-B63A0C42EC35}"/>
              </a:ext>
            </a:extLst>
          </p:cNvPr>
          <p:cNvGrpSpPr/>
          <p:nvPr/>
        </p:nvGrpSpPr>
        <p:grpSpPr>
          <a:xfrm>
            <a:off x="4655446" y="5586728"/>
            <a:ext cx="685992" cy="685992"/>
            <a:chOff x="7182115" y="5047607"/>
            <a:chExt cx="685992" cy="685992"/>
          </a:xfrm>
        </p:grpSpPr>
        <p:pic>
          <p:nvPicPr>
            <p:cNvPr id="109" name="Graphic 108" descr="Stamp with solid fill">
              <a:extLst>
                <a:ext uri="{FF2B5EF4-FFF2-40B4-BE49-F238E27FC236}">
                  <a16:creationId xmlns:a16="http://schemas.microsoft.com/office/drawing/2014/main" id="{7D31E9CF-791B-43EA-B49D-79C22DE0CA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2115" y="5047607"/>
              <a:ext cx="685992" cy="685992"/>
            </a:xfrm>
            <a:prstGeom prst="rect">
              <a:avLst/>
            </a:prstGeom>
          </p:spPr>
        </p:pic>
        <p:sp>
          <p:nvSpPr>
            <p:cNvPr id="110" name="TextBox 109">
              <a:extLst>
                <a:ext uri="{FF2B5EF4-FFF2-40B4-BE49-F238E27FC236}">
                  <a16:creationId xmlns:a16="http://schemas.microsoft.com/office/drawing/2014/main" id="{A1217728-2EA3-44A3-B3FC-5DFC76CF898D}"/>
                </a:ext>
              </a:extLst>
            </p:cNvPr>
            <p:cNvSpPr txBox="1"/>
            <p:nvPr/>
          </p:nvSpPr>
          <p:spPr>
            <a:xfrm>
              <a:off x="7364187" y="5210960"/>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111" name="Arrow: Right 110">
            <a:extLst>
              <a:ext uri="{FF2B5EF4-FFF2-40B4-BE49-F238E27FC236}">
                <a16:creationId xmlns:a16="http://schemas.microsoft.com/office/drawing/2014/main" id="{00EC1F11-5C7D-4203-9576-E5DA5A131416}"/>
              </a:ext>
            </a:extLst>
          </p:cNvPr>
          <p:cNvSpPr/>
          <p:nvPr/>
        </p:nvSpPr>
        <p:spPr>
          <a:xfrm>
            <a:off x="6492095" y="5184889"/>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13" name="Rectangle 112">
            <a:extLst>
              <a:ext uri="{FF2B5EF4-FFF2-40B4-BE49-F238E27FC236}">
                <a16:creationId xmlns:a16="http://schemas.microsoft.com/office/drawing/2014/main" id="{C07A6546-C7B7-44BD-9F97-18B8BE920DC2}"/>
              </a:ext>
            </a:extLst>
          </p:cNvPr>
          <p:cNvSpPr/>
          <p:nvPr/>
        </p:nvSpPr>
        <p:spPr>
          <a:xfrm>
            <a:off x="6982585" y="4334424"/>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Grocery Store</a:t>
            </a:r>
          </a:p>
        </p:txBody>
      </p:sp>
      <p:pic>
        <p:nvPicPr>
          <p:cNvPr id="6" name="Graphic 5" descr="Shopping cart with solid fill">
            <a:extLst>
              <a:ext uri="{FF2B5EF4-FFF2-40B4-BE49-F238E27FC236}">
                <a16:creationId xmlns:a16="http://schemas.microsoft.com/office/drawing/2014/main" id="{93776A82-6462-472C-B685-3D65CAAC2C8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224705" y="4946498"/>
            <a:ext cx="914400" cy="914400"/>
          </a:xfrm>
          <a:prstGeom prst="rect">
            <a:avLst/>
          </a:prstGeom>
        </p:spPr>
      </p:pic>
      <p:pic>
        <p:nvPicPr>
          <p:cNvPr id="114" name="Graphic 113" descr="Stamp with solid fill">
            <a:extLst>
              <a:ext uri="{FF2B5EF4-FFF2-40B4-BE49-F238E27FC236}">
                <a16:creationId xmlns:a16="http://schemas.microsoft.com/office/drawing/2014/main" id="{75C5F52B-051C-4021-AA06-BA57A44460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29122" y="5819085"/>
            <a:ext cx="685992" cy="685992"/>
          </a:xfrm>
          <a:prstGeom prst="rect">
            <a:avLst/>
          </a:prstGeom>
        </p:spPr>
      </p:pic>
    </p:spTree>
    <p:extLst>
      <p:ext uri="{BB962C8B-B14F-4D97-AF65-F5344CB8AC3E}">
        <p14:creationId xmlns:p14="http://schemas.microsoft.com/office/powerpoint/2010/main" val="340211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BBBAC-FDB4-4AEE-8A30-333D898D14FF}"/>
              </a:ext>
            </a:extLst>
          </p:cNvPr>
          <p:cNvSpPr>
            <a:spLocks noGrp="1"/>
          </p:cNvSpPr>
          <p:nvPr>
            <p:ph idx="1"/>
          </p:nvPr>
        </p:nvSpPr>
        <p:spPr>
          <a:xfrm>
            <a:off x="1066798" y="1417320"/>
            <a:ext cx="10058401" cy="4023360"/>
          </a:xfrm>
        </p:spPr>
        <p:txBody>
          <a:bodyPr>
            <a:normAutofit/>
          </a:bodyPr>
          <a:lstStyle/>
          <a:p>
            <a:pPr algn="ctr"/>
            <a:r>
              <a:rPr lang="en-US" dirty="0">
                <a:solidFill>
                  <a:schemeClr val="tx2"/>
                </a:solidFill>
              </a:rPr>
              <a:t>FDA published examples of where CTEs fall on supply chain…</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Critical Tracking Events Across Supply Chain</a:t>
            </a:r>
          </a:p>
        </p:txBody>
      </p:sp>
      <p:grpSp>
        <p:nvGrpSpPr>
          <p:cNvPr id="64" name="Group 63">
            <a:extLst>
              <a:ext uri="{FF2B5EF4-FFF2-40B4-BE49-F238E27FC236}">
                <a16:creationId xmlns:a16="http://schemas.microsoft.com/office/drawing/2014/main" id="{5049ABD3-A434-4596-B8F2-660FA8006A73}"/>
              </a:ext>
            </a:extLst>
          </p:cNvPr>
          <p:cNvGrpSpPr/>
          <p:nvPr/>
        </p:nvGrpSpPr>
        <p:grpSpPr>
          <a:xfrm>
            <a:off x="7240980" y="1955869"/>
            <a:ext cx="1100469" cy="996962"/>
            <a:chOff x="8243776" y="4615941"/>
            <a:chExt cx="1100469" cy="996962"/>
          </a:xfrm>
        </p:grpSpPr>
        <p:pic>
          <p:nvPicPr>
            <p:cNvPr id="52" name="Graphic 51" descr="Seed Packet with solid fill">
              <a:extLst>
                <a:ext uri="{FF2B5EF4-FFF2-40B4-BE49-F238E27FC236}">
                  <a16:creationId xmlns:a16="http://schemas.microsoft.com/office/drawing/2014/main" id="{F7D00866-6B68-4665-B6EB-CDDF9DD3EB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51111" y="4615941"/>
              <a:ext cx="685800" cy="685800"/>
            </a:xfrm>
            <a:prstGeom prst="rect">
              <a:avLst/>
            </a:prstGeom>
          </p:spPr>
        </p:pic>
        <p:sp>
          <p:nvSpPr>
            <p:cNvPr id="53" name="TextBox 52">
              <a:extLst>
                <a:ext uri="{FF2B5EF4-FFF2-40B4-BE49-F238E27FC236}">
                  <a16:creationId xmlns:a16="http://schemas.microsoft.com/office/drawing/2014/main" id="{32370ADC-A633-4B0C-8A83-FEDDCF3C14E5}"/>
                </a:ext>
              </a:extLst>
            </p:cNvPr>
            <p:cNvSpPr txBox="1"/>
            <p:nvPr/>
          </p:nvSpPr>
          <p:spPr>
            <a:xfrm>
              <a:off x="8243776" y="5305126"/>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Growing</a:t>
              </a:r>
            </a:p>
          </p:txBody>
        </p:sp>
      </p:grpSp>
      <p:grpSp>
        <p:nvGrpSpPr>
          <p:cNvPr id="61" name="Group 60">
            <a:extLst>
              <a:ext uri="{FF2B5EF4-FFF2-40B4-BE49-F238E27FC236}">
                <a16:creationId xmlns:a16="http://schemas.microsoft.com/office/drawing/2014/main" id="{7E1F2A37-A07D-44E1-81D5-597645388ACE}"/>
              </a:ext>
            </a:extLst>
          </p:cNvPr>
          <p:cNvGrpSpPr/>
          <p:nvPr/>
        </p:nvGrpSpPr>
        <p:grpSpPr>
          <a:xfrm>
            <a:off x="11012697" y="2003459"/>
            <a:ext cx="1100469" cy="795011"/>
            <a:chOff x="10106179" y="3429000"/>
            <a:chExt cx="1100469" cy="795011"/>
          </a:xfrm>
        </p:grpSpPr>
        <p:pic>
          <p:nvPicPr>
            <p:cNvPr id="46" name="Graphic 45" descr="Truck with solid fill">
              <a:extLst>
                <a:ext uri="{FF2B5EF4-FFF2-40B4-BE49-F238E27FC236}">
                  <a16:creationId xmlns:a16="http://schemas.microsoft.com/office/drawing/2014/main" id="{00F4081C-48AB-41BB-873B-16B3A17B96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56986" y="3429000"/>
              <a:ext cx="685800" cy="685800"/>
            </a:xfrm>
            <a:prstGeom prst="rect">
              <a:avLst/>
            </a:prstGeom>
          </p:spPr>
        </p:pic>
        <p:sp>
          <p:nvSpPr>
            <p:cNvPr id="55" name="TextBox 54">
              <a:extLst>
                <a:ext uri="{FF2B5EF4-FFF2-40B4-BE49-F238E27FC236}">
                  <a16:creationId xmlns:a16="http://schemas.microsoft.com/office/drawing/2014/main" id="{AAC9F16C-67DB-4C65-BBC3-28F7D61031B6}"/>
                </a:ext>
              </a:extLst>
            </p:cNvPr>
            <p:cNvSpPr txBox="1"/>
            <p:nvPr/>
          </p:nvSpPr>
          <p:spPr>
            <a:xfrm>
              <a:off x="10106179" y="3916234"/>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Shipping</a:t>
              </a:r>
            </a:p>
          </p:txBody>
        </p:sp>
      </p:grpSp>
      <p:grpSp>
        <p:nvGrpSpPr>
          <p:cNvPr id="62" name="Group 61">
            <a:extLst>
              <a:ext uri="{FF2B5EF4-FFF2-40B4-BE49-F238E27FC236}">
                <a16:creationId xmlns:a16="http://schemas.microsoft.com/office/drawing/2014/main" id="{3D310A4F-1193-4882-B17D-C86BE7EAF40C}"/>
              </a:ext>
            </a:extLst>
          </p:cNvPr>
          <p:cNvGrpSpPr/>
          <p:nvPr/>
        </p:nvGrpSpPr>
        <p:grpSpPr>
          <a:xfrm>
            <a:off x="6404834" y="1936180"/>
            <a:ext cx="1100469" cy="893579"/>
            <a:chOff x="11062900" y="3330431"/>
            <a:chExt cx="1100469" cy="893579"/>
          </a:xfrm>
        </p:grpSpPr>
        <p:pic>
          <p:nvPicPr>
            <p:cNvPr id="48" name="Graphic 47" descr="Building Brick Wall with solid fill">
              <a:extLst>
                <a:ext uri="{FF2B5EF4-FFF2-40B4-BE49-F238E27FC236}">
                  <a16:creationId xmlns:a16="http://schemas.microsoft.com/office/drawing/2014/main" id="{457C1B67-839B-4C7D-94FD-7F7F7BEF1EF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70235" y="3330431"/>
              <a:ext cx="685800" cy="685800"/>
            </a:xfrm>
            <a:prstGeom prst="rect">
              <a:avLst/>
            </a:prstGeom>
          </p:spPr>
        </p:pic>
        <p:sp>
          <p:nvSpPr>
            <p:cNvPr id="56" name="TextBox 55">
              <a:extLst>
                <a:ext uri="{FF2B5EF4-FFF2-40B4-BE49-F238E27FC236}">
                  <a16:creationId xmlns:a16="http://schemas.microsoft.com/office/drawing/2014/main" id="{B6F02824-5ED7-48C1-B98F-93D8CD6E06A4}"/>
                </a:ext>
              </a:extLst>
            </p:cNvPr>
            <p:cNvSpPr txBox="1"/>
            <p:nvPr/>
          </p:nvSpPr>
          <p:spPr>
            <a:xfrm>
              <a:off x="11062900" y="391623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Creating</a:t>
              </a:r>
            </a:p>
          </p:txBody>
        </p:sp>
      </p:grpSp>
      <p:grpSp>
        <p:nvGrpSpPr>
          <p:cNvPr id="60" name="Group 59">
            <a:extLst>
              <a:ext uri="{FF2B5EF4-FFF2-40B4-BE49-F238E27FC236}">
                <a16:creationId xmlns:a16="http://schemas.microsoft.com/office/drawing/2014/main" id="{BE907495-B424-42AB-A17D-DA00867FDA08}"/>
              </a:ext>
            </a:extLst>
          </p:cNvPr>
          <p:cNvGrpSpPr/>
          <p:nvPr/>
        </p:nvGrpSpPr>
        <p:grpSpPr>
          <a:xfrm>
            <a:off x="10190943" y="1913326"/>
            <a:ext cx="1100469" cy="894486"/>
            <a:chOff x="9888972" y="2527794"/>
            <a:chExt cx="1100469" cy="894486"/>
          </a:xfrm>
        </p:grpSpPr>
        <p:grpSp>
          <p:nvGrpSpPr>
            <p:cNvPr id="42" name="Group 41">
              <a:extLst>
                <a:ext uri="{FF2B5EF4-FFF2-40B4-BE49-F238E27FC236}">
                  <a16:creationId xmlns:a16="http://schemas.microsoft.com/office/drawing/2014/main" id="{5C79257D-A25F-44A6-9C3F-4658F8E3D9AC}"/>
                </a:ext>
              </a:extLst>
            </p:cNvPr>
            <p:cNvGrpSpPr/>
            <p:nvPr/>
          </p:nvGrpSpPr>
          <p:grpSpPr>
            <a:xfrm>
              <a:off x="10096211" y="2527794"/>
              <a:ext cx="685992" cy="685992"/>
              <a:chOff x="10439399" y="2573079"/>
              <a:chExt cx="685992" cy="685992"/>
            </a:xfrm>
          </p:grpSpPr>
          <p:pic>
            <p:nvPicPr>
              <p:cNvPr id="43" name="Graphic 42" descr="Stamp with solid fill">
                <a:extLst>
                  <a:ext uri="{FF2B5EF4-FFF2-40B4-BE49-F238E27FC236}">
                    <a16:creationId xmlns:a16="http://schemas.microsoft.com/office/drawing/2014/main" id="{CA0D2F6A-CFD9-4DA3-B8DD-A6B89A8E5A1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4" name="TextBox 43">
                <a:extLst>
                  <a:ext uri="{FF2B5EF4-FFF2-40B4-BE49-F238E27FC236}">
                    <a16:creationId xmlns:a16="http://schemas.microsoft.com/office/drawing/2014/main" id="{15471BE4-60D4-46A2-8C64-F1920A8CD2D2}"/>
                  </a:ext>
                </a:extLst>
              </p:cNvPr>
              <p:cNvSpPr txBox="1"/>
              <p:nvPr/>
            </p:nvSpPr>
            <p:spPr>
              <a:xfrm>
                <a:off x="10632779" y="2731409"/>
                <a:ext cx="366823" cy="369332"/>
              </a:xfrm>
              <a:prstGeom prst="rect">
                <a:avLst/>
              </a:prstGeom>
              <a:noFill/>
            </p:spPr>
            <p:txBody>
              <a:bodyPr wrap="square" rtlCol="0">
                <a:spAutoFit/>
              </a:bodyPr>
              <a:lstStyle/>
              <a:p>
                <a:endParaRPr lang="en-US"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57" name="TextBox 56">
              <a:extLst>
                <a:ext uri="{FF2B5EF4-FFF2-40B4-BE49-F238E27FC236}">
                  <a16:creationId xmlns:a16="http://schemas.microsoft.com/office/drawing/2014/main" id="{DEC4000A-C566-42DD-85C3-9702B116340A}"/>
                </a:ext>
              </a:extLst>
            </p:cNvPr>
            <p:cNvSpPr txBox="1"/>
            <p:nvPr/>
          </p:nvSpPr>
          <p:spPr>
            <a:xfrm>
              <a:off x="9888972" y="3114503"/>
              <a:ext cx="1100469"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Receiver</a:t>
              </a:r>
            </a:p>
          </p:txBody>
        </p:sp>
      </p:grpSp>
      <p:grpSp>
        <p:nvGrpSpPr>
          <p:cNvPr id="59" name="Group 58">
            <a:extLst>
              <a:ext uri="{FF2B5EF4-FFF2-40B4-BE49-F238E27FC236}">
                <a16:creationId xmlns:a16="http://schemas.microsoft.com/office/drawing/2014/main" id="{2A2713F1-61D8-488F-B653-D977A168EF18}"/>
              </a:ext>
            </a:extLst>
          </p:cNvPr>
          <p:cNvGrpSpPr/>
          <p:nvPr/>
        </p:nvGrpSpPr>
        <p:grpSpPr>
          <a:xfrm>
            <a:off x="9229469" y="1890564"/>
            <a:ext cx="1182763" cy="930293"/>
            <a:chOff x="10840342" y="1713514"/>
            <a:chExt cx="1182763" cy="930293"/>
          </a:xfrm>
        </p:grpSpPr>
        <p:grpSp>
          <p:nvGrpSpPr>
            <p:cNvPr id="41" name="Group 40">
              <a:extLst>
                <a:ext uri="{FF2B5EF4-FFF2-40B4-BE49-F238E27FC236}">
                  <a16:creationId xmlns:a16="http://schemas.microsoft.com/office/drawing/2014/main" id="{7434DAB0-283A-46F2-B3B1-F36B5C5FD117}"/>
                </a:ext>
              </a:extLst>
            </p:cNvPr>
            <p:cNvGrpSpPr/>
            <p:nvPr/>
          </p:nvGrpSpPr>
          <p:grpSpPr>
            <a:xfrm>
              <a:off x="11088728" y="1713514"/>
              <a:ext cx="685992" cy="685992"/>
              <a:chOff x="10439399" y="2573079"/>
              <a:chExt cx="685992" cy="685992"/>
            </a:xfrm>
          </p:grpSpPr>
          <p:pic>
            <p:nvPicPr>
              <p:cNvPr id="39" name="Graphic 38" descr="Stamp with solid fill">
                <a:extLst>
                  <a:ext uri="{FF2B5EF4-FFF2-40B4-BE49-F238E27FC236}">
                    <a16:creationId xmlns:a16="http://schemas.microsoft.com/office/drawing/2014/main" id="{F86D9B7C-ADFB-4A87-9B4A-CA96E88DF4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39399" y="2573079"/>
                <a:ext cx="685992" cy="685992"/>
              </a:xfrm>
              <a:prstGeom prst="rect">
                <a:avLst/>
              </a:prstGeom>
            </p:spPr>
          </p:pic>
          <p:sp>
            <p:nvSpPr>
              <p:cNvPr id="40" name="TextBox 39">
                <a:extLst>
                  <a:ext uri="{FF2B5EF4-FFF2-40B4-BE49-F238E27FC236}">
                    <a16:creationId xmlns:a16="http://schemas.microsoft.com/office/drawing/2014/main" id="{005C65E0-5CE0-48FD-93EA-4E26E4C92867}"/>
                  </a:ext>
                </a:extLst>
              </p:cNvPr>
              <p:cNvSpPr txBox="1"/>
              <p:nvPr/>
            </p:nvSpPr>
            <p:spPr>
              <a:xfrm>
                <a:off x="10632779" y="2731409"/>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58" name="TextBox 57">
              <a:extLst>
                <a:ext uri="{FF2B5EF4-FFF2-40B4-BE49-F238E27FC236}">
                  <a16:creationId xmlns:a16="http://schemas.microsoft.com/office/drawing/2014/main" id="{6E94555D-0849-4CFB-A1F9-9C7E69F69735}"/>
                </a:ext>
              </a:extLst>
            </p:cNvPr>
            <p:cNvSpPr txBox="1"/>
            <p:nvPr/>
          </p:nvSpPr>
          <p:spPr>
            <a:xfrm>
              <a:off x="10840342" y="2336030"/>
              <a:ext cx="1182763"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1</a:t>
              </a:r>
              <a:r>
                <a:rPr lang="en-US" sz="1400" baseline="30000" dirty="0">
                  <a:solidFill>
                    <a:schemeClr val="tx2"/>
                  </a:solidFill>
                  <a:latin typeface="Lato" panose="020F0502020204030203" pitchFamily="34" charset="0"/>
                  <a:ea typeface="Lato" panose="020F0502020204030203" pitchFamily="34" charset="0"/>
                  <a:cs typeface="Lato" panose="020F0502020204030203" pitchFamily="34" charset="0"/>
                </a:rPr>
                <a:t>st</a:t>
              </a: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 Receiver</a:t>
              </a:r>
            </a:p>
          </p:txBody>
        </p:sp>
      </p:grpSp>
      <p:sp>
        <p:nvSpPr>
          <p:cNvPr id="72" name="TextBox 71">
            <a:extLst>
              <a:ext uri="{FF2B5EF4-FFF2-40B4-BE49-F238E27FC236}">
                <a16:creationId xmlns:a16="http://schemas.microsoft.com/office/drawing/2014/main" id="{AD8FA317-508E-46F9-A618-EE6FA99E08AD}"/>
              </a:ext>
            </a:extLst>
          </p:cNvPr>
          <p:cNvSpPr txBox="1"/>
          <p:nvPr/>
        </p:nvSpPr>
        <p:spPr>
          <a:xfrm>
            <a:off x="-39440" y="4059625"/>
            <a:ext cx="1100469" cy="646331"/>
          </a:xfrm>
          <a:prstGeom prst="rect">
            <a:avLst/>
          </a:prstGeom>
          <a:noFill/>
        </p:spPr>
        <p:txBody>
          <a:bodyPr wrap="square" rtlCol="0">
            <a:spAutoFit/>
          </a:bodyPr>
          <a:lstStyle/>
          <a:p>
            <a:pPr algn="ctr"/>
            <a:r>
              <a:rPr lang="en-US" dirty="0">
                <a:latin typeface="Lato" panose="020F0502020204030203" pitchFamily="34" charset="0"/>
                <a:ea typeface="Lato" panose="020F0502020204030203" pitchFamily="34" charset="0"/>
                <a:cs typeface="Lato" panose="020F0502020204030203" pitchFamily="34" charset="0"/>
              </a:rPr>
              <a:t>Pepper</a:t>
            </a:r>
          </a:p>
          <a:p>
            <a:pPr algn="ctr"/>
            <a:r>
              <a:rPr lang="en-US" dirty="0">
                <a:latin typeface="Lato" panose="020F0502020204030203" pitchFamily="34" charset="0"/>
                <a:ea typeface="Lato" panose="020F0502020204030203" pitchFamily="34" charset="0"/>
                <a:cs typeface="Lato" panose="020F0502020204030203" pitchFamily="34" charset="0"/>
              </a:rPr>
              <a:t>Poppers</a:t>
            </a:r>
          </a:p>
        </p:txBody>
      </p:sp>
      <p:sp>
        <p:nvSpPr>
          <p:cNvPr id="75" name="Rectangle 74">
            <a:extLst>
              <a:ext uri="{FF2B5EF4-FFF2-40B4-BE49-F238E27FC236}">
                <a16:creationId xmlns:a16="http://schemas.microsoft.com/office/drawing/2014/main" id="{43C84186-BEDA-40BB-9555-A3374DC038F3}"/>
              </a:ext>
            </a:extLst>
          </p:cNvPr>
          <p:cNvSpPr/>
          <p:nvPr/>
        </p:nvSpPr>
        <p:spPr>
          <a:xfrm>
            <a:off x="747970" y="2069533"/>
            <a:ext cx="1801065"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Lato" panose="020F0502020204030203" pitchFamily="34" charset="0"/>
                <a:ea typeface="Lato" panose="020F0502020204030203" pitchFamily="34" charset="0"/>
                <a:cs typeface="Lato" panose="020F0502020204030203" pitchFamily="34" charset="0"/>
              </a:rPr>
              <a:t>Pepper Grower/Harvester</a:t>
            </a:r>
          </a:p>
        </p:txBody>
      </p:sp>
      <p:sp>
        <p:nvSpPr>
          <p:cNvPr id="76" name="Arrow: Right 75">
            <a:extLst>
              <a:ext uri="{FF2B5EF4-FFF2-40B4-BE49-F238E27FC236}">
                <a16:creationId xmlns:a16="http://schemas.microsoft.com/office/drawing/2014/main" id="{2A8EDABC-B90A-418D-8AE3-630A48DFF11D}"/>
              </a:ext>
            </a:extLst>
          </p:cNvPr>
          <p:cNvSpPr/>
          <p:nvPr/>
        </p:nvSpPr>
        <p:spPr>
          <a:xfrm>
            <a:off x="2296696" y="2989850"/>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grpSp>
        <p:nvGrpSpPr>
          <p:cNvPr id="79" name="Group 78">
            <a:extLst>
              <a:ext uri="{FF2B5EF4-FFF2-40B4-BE49-F238E27FC236}">
                <a16:creationId xmlns:a16="http://schemas.microsoft.com/office/drawing/2014/main" id="{CD54CAA5-A0A4-44BA-82AB-FA6E7A174420}"/>
              </a:ext>
            </a:extLst>
          </p:cNvPr>
          <p:cNvGrpSpPr/>
          <p:nvPr/>
        </p:nvGrpSpPr>
        <p:grpSpPr>
          <a:xfrm>
            <a:off x="8009991" y="1955537"/>
            <a:ext cx="1463484" cy="852527"/>
            <a:chOff x="9505957" y="3427883"/>
            <a:chExt cx="1463484" cy="852527"/>
          </a:xfrm>
        </p:grpSpPr>
        <p:sp>
          <p:nvSpPr>
            <p:cNvPr id="54" name="TextBox 53">
              <a:extLst>
                <a:ext uri="{FF2B5EF4-FFF2-40B4-BE49-F238E27FC236}">
                  <a16:creationId xmlns:a16="http://schemas.microsoft.com/office/drawing/2014/main" id="{415BF7A5-B877-4E53-8D78-5EC96E14BCF4}"/>
                </a:ext>
              </a:extLst>
            </p:cNvPr>
            <p:cNvSpPr txBox="1"/>
            <p:nvPr/>
          </p:nvSpPr>
          <p:spPr>
            <a:xfrm>
              <a:off x="9505957" y="3972633"/>
              <a:ext cx="1463484" cy="307777"/>
            </a:xfrm>
            <a:prstGeom prst="rect">
              <a:avLst/>
            </a:prstGeom>
            <a:noFill/>
          </p:spPr>
          <p:txBody>
            <a:bodyPr wrap="square" rtlCol="0">
              <a:spAutoFit/>
            </a:bodyPr>
            <a:lstStyle/>
            <a:p>
              <a:pPr algn="ctr"/>
              <a:r>
                <a:rPr lang="en-US" sz="1400" dirty="0">
                  <a:solidFill>
                    <a:schemeClr val="tx2"/>
                  </a:solidFill>
                  <a:latin typeface="Lato" panose="020F0502020204030203" pitchFamily="34" charset="0"/>
                  <a:ea typeface="Lato" panose="020F0502020204030203" pitchFamily="34" charset="0"/>
                  <a:cs typeface="Lato" panose="020F0502020204030203" pitchFamily="34" charset="0"/>
                </a:rPr>
                <a:t>Transforming</a:t>
              </a:r>
            </a:p>
          </p:txBody>
        </p:sp>
        <p:pic>
          <p:nvPicPr>
            <p:cNvPr id="78" name="Graphic 77" descr="Cause And Effect with solid fill">
              <a:extLst>
                <a:ext uri="{FF2B5EF4-FFF2-40B4-BE49-F238E27FC236}">
                  <a16:creationId xmlns:a16="http://schemas.microsoft.com/office/drawing/2014/main" id="{3A2C96DC-8900-4D6D-8663-0D2633EEDD1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94799" y="3427883"/>
              <a:ext cx="685800" cy="685800"/>
            </a:xfrm>
            <a:prstGeom prst="rect">
              <a:avLst/>
            </a:prstGeom>
          </p:spPr>
        </p:pic>
      </p:grpSp>
      <p:sp>
        <p:nvSpPr>
          <p:cNvPr id="86" name="Rectangle 85">
            <a:extLst>
              <a:ext uri="{FF2B5EF4-FFF2-40B4-BE49-F238E27FC236}">
                <a16:creationId xmlns:a16="http://schemas.microsoft.com/office/drawing/2014/main" id="{69BC763B-B8D0-4133-B801-8D9B2C60A5F8}"/>
              </a:ext>
            </a:extLst>
          </p:cNvPr>
          <p:cNvSpPr/>
          <p:nvPr/>
        </p:nvSpPr>
        <p:spPr>
          <a:xfrm>
            <a:off x="2816797" y="2070390"/>
            <a:ext cx="1513079"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On-Farm Cooler</a:t>
            </a:r>
          </a:p>
        </p:txBody>
      </p:sp>
      <p:sp>
        <p:nvSpPr>
          <p:cNvPr id="87" name="Arrow: Right 86">
            <a:extLst>
              <a:ext uri="{FF2B5EF4-FFF2-40B4-BE49-F238E27FC236}">
                <a16:creationId xmlns:a16="http://schemas.microsoft.com/office/drawing/2014/main" id="{3E7309D0-3563-414A-80C0-263CE50434E4}"/>
              </a:ext>
            </a:extLst>
          </p:cNvPr>
          <p:cNvSpPr/>
          <p:nvPr/>
        </p:nvSpPr>
        <p:spPr>
          <a:xfrm>
            <a:off x="4224028" y="2937000"/>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89" name="Rectangle 88">
            <a:extLst>
              <a:ext uri="{FF2B5EF4-FFF2-40B4-BE49-F238E27FC236}">
                <a16:creationId xmlns:a16="http://schemas.microsoft.com/office/drawing/2014/main" id="{E5542861-ABD1-4125-BDE7-15E644627A73}"/>
              </a:ext>
            </a:extLst>
          </p:cNvPr>
          <p:cNvSpPr/>
          <p:nvPr/>
        </p:nvSpPr>
        <p:spPr>
          <a:xfrm>
            <a:off x="4782613" y="2067124"/>
            <a:ext cx="162222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On-Farm Packinghouse</a:t>
            </a:r>
          </a:p>
        </p:txBody>
      </p:sp>
      <p:sp>
        <p:nvSpPr>
          <p:cNvPr id="93" name="Rectangle 92">
            <a:extLst>
              <a:ext uri="{FF2B5EF4-FFF2-40B4-BE49-F238E27FC236}">
                <a16:creationId xmlns:a16="http://schemas.microsoft.com/office/drawing/2014/main" id="{47F77A91-6606-435B-957E-FCCB773A2079}"/>
              </a:ext>
            </a:extLst>
          </p:cNvPr>
          <p:cNvSpPr/>
          <p:nvPr/>
        </p:nvSpPr>
        <p:spPr>
          <a:xfrm>
            <a:off x="6897412" y="3136863"/>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Processor</a:t>
            </a:r>
          </a:p>
        </p:txBody>
      </p:sp>
      <p:pic>
        <p:nvPicPr>
          <p:cNvPr id="49" name="Graphic 48" descr="Seed Packet with solid fill">
            <a:extLst>
              <a:ext uri="{FF2B5EF4-FFF2-40B4-BE49-F238E27FC236}">
                <a16:creationId xmlns:a16="http://schemas.microsoft.com/office/drawing/2014/main" id="{254FCD5B-74DB-42E0-AAD3-AB379FF029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3667" y="3585584"/>
            <a:ext cx="685800" cy="685800"/>
          </a:xfrm>
          <a:prstGeom prst="rect">
            <a:avLst/>
          </a:prstGeom>
        </p:spPr>
      </p:pic>
      <p:pic>
        <p:nvPicPr>
          <p:cNvPr id="63" name="Graphic 62" descr="Packing Box Open with solid fill">
            <a:extLst>
              <a:ext uri="{FF2B5EF4-FFF2-40B4-BE49-F238E27FC236}">
                <a16:creationId xmlns:a16="http://schemas.microsoft.com/office/drawing/2014/main" id="{DC4E041F-1B8D-431A-AEB6-26F0F2712F4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44756" y="2691174"/>
            <a:ext cx="914400" cy="914400"/>
          </a:xfrm>
          <a:prstGeom prst="rect">
            <a:avLst/>
          </a:prstGeom>
        </p:spPr>
      </p:pic>
      <p:pic>
        <p:nvPicPr>
          <p:cNvPr id="66" name="Graphic 65" descr="Truck with solid fill">
            <a:extLst>
              <a:ext uri="{FF2B5EF4-FFF2-40B4-BE49-F238E27FC236}">
                <a16:creationId xmlns:a16="http://schemas.microsoft.com/office/drawing/2014/main" id="{F7FCDD0C-6E77-4F26-8B1B-CC3571D443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00171" y="3575498"/>
            <a:ext cx="685800" cy="685800"/>
          </a:xfrm>
          <a:prstGeom prst="rect">
            <a:avLst/>
          </a:prstGeom>
        </p:spPr>
      </p:pic>
      <p:pic>
        <p:nvPicPr>
          <p:cNvPr id="68" name="Graphic 67" descr="Stamp with solid fill">
            <a:extLst>
              <a:ext uri="{FF2B5EF4-FFF2-40B4-BE49-F238E27FC236}">
                <a16:creationId xmlns:a16="http://schemas.microsoft.com/office/drawing/2014/main" id="{C9BB1F12-2828-4A1B-B2C5-963FF52795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23185" y="3682724"/>
            <a:ext cx="685992" cy="685992"/>
          </a:xfrm>
          <a:prstGeom prst="rect">
            <a:avLst/>
          </a:prstGeom>
        </p:spPr>
      </p:pic>
      <p:pic>
        <p:nvPicPr>
          <p:cNvPr id="69" name="Graphic 68" descr="Truck with solid fill">
            <a:extLst>
              <a:ext uri="{FF2B5EF4-FFF2-40B4-BE49-F238E27FC236}">
                <a16:creationId xmlns:a16="http://schemas.microsoft.com/office/drawing/2014/main" id="{243AC0D7-E645-42A0-BFB2-519CF62E40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33597" y="3655403"/>
            <a:ext cx="685800" cy="685800"/>
          </a:xfrm>
          <a:prstGeom prst="rect">
            <a:avLst/>
          </a:prstGeom>
        </p:spPr>
      </p:pic>
      <p:pic>
        <p:nvPicPr>
          <p:cNvPr id="70" name="Graphic 69" descr="Truck with solid fill">
            <a:extLst>
              <a:ext uri="{FF2B5EF4-FFF2-40B4-BE49-F238E27FC236}">
                <a16:creationId xmlns:a16="http://schemas.microsoft.com/office/drawing/2014/main" id="{AC7169DF-06C9-46A3-B731-EAEE01616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01805" y="3693222"/>
            <a:ext cx="685800" cy="685800"/>
          </a:xfrm>
          <a:prstGeom prst="rect">
            <a:avLst/>
          </a:prstGeom>
        </p:spPr>
      </p:pic>
      <p:pic>
        <p:nvPicPr>
          <p:cNvPr id="71" name="Graphic 70" descr="Stamp with solid fill">
            <a:extLst>
              <a:ext uri="{FF2B5EF4-FFF2-40B4-BE49-F238E27FC236}">
                <a16:creationId xmlns:a16="http://schemas.microsoft.com/office/drawing/2014/main" id="{365BBF5E-8A8E-4378-B646-B1753873BA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73079" y="3524570"/>
            <a:ext cx="685992" cy="685992"/>
          </a:xfrm>
          <a:prstGeom prst="rect">
            <a:avLst/>
          </a:prstGeom>
        </p:spPr>
      </p:pic>
      <p:pic>
        <p:nvPicPr>
          <p:cNvPr id="80" name="Graphic 79" descr="Truck with solid fill">
            <a:extLst>
              <a:ext uri="{FF2B5EF4-FFF2-40B4-BE49-F238E27FC236}">
                <a16:creationId xmlns:a16="http://schemas.microsoft.com/office/drawing/2014/main" id="{AFBB9371-0B71-44FC-8B7A-B70DD37CD06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11542" y="4996864"/>
            <a:ext cx="685800" cy="685800"/>
          </a:xfrm>
          <a:prstGeom prst="rect">
            <a:avLst/>
          </a:prstGeom>
        </p:spPr>
      </p:pic>
      <p:pic>
        <p:nvPicPr>
          <p:cNvPr id="81" name="Graphic 80" descr="Stamp with solid fill">
            <a:extLst>
              <a:ext uri="{FF2B5EF4-FFF2-40B4-BE49-F238E27FC236}">
                <a16:creationId xmlns:a16="http://schemas.microsoft.com/office/drawing/2014/main" id="{03CDC67D-5051-4814-99A2-A597BFAE69B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14928" y="4439157"/>
            <a:ext cx="685992" cy="685992"/>
          </a:xfrm>
          <a:prstGeom prst="rect">
            <a:avLst/>
          </a:prstGeom>
        </p:spPr>
      </p:pic>
      <p:sp>
        <p:nvSpPr>
          <p:cNvPr id="82" name="Arrow: Right 81">
            <a:extLst>
              <a:ext uri="{FF2B5EF4-FFF2-40B4-BE49-F238E27FC236}">
                <a16:creationId xmlns:a16="http://schemas.microsoft.com/office/drawing/2014/main" id="{D322C803-8234-4BAF-9510-48C3D34AC09A}"/>
              </a:ext>
            </a:extLst>
          </p:cNvPr>
          <p:cNvSpPr/>
          <p:nvPr/>
        </p:nvSpPr>
        <p:spPr>
          <a:xfrm>
            <a:off x="8327284" y="4047289"/>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105" name="Graphic 104" descr="Warehouse with solid fill">
            <a:extLst>
              <a:ext uri="{FF2B5EF4-FFF2-40B4-BE49-F238E27FC236}">
                <a16:creationId xmlns:a16="http://schemas.microsoft.com/office/drawing/2014/main" id="{FF59A4B0-8A2D-4260-9BDB-6ED7BDCBDF3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140715" y="3581811"/>
            <a:ext cx="914400" cy="914400"/>
          </a:xfrm>
          <a:prstGeom prst="rect">
            <a:avLst/>
          </a:prstGeom>
        </p:spPr>
      </p:pic>
      <p:sp>
        <p:nvSpPr>
          <p:cNvPr id="106" name="Rectangle 105">
            <a:extLst>
              <a:ext uri="{FF2B5EF4-FFF2-40B4-BE49-F238E27FC236}">
                <a16:creationId xmlns:a16="http://schemas.microsoft.com/office/drawing/2014/main" id="{227A7097-0814-4822-9127-CD67C19B68A0}"/>
              </a:ext>
            </a:extLst>
          </p:cNvPr>
          <p:cNvSpPr/>
          <p:nvPr/>
        </p:nvSpPr>
        <p:spPr>
          <a:xfrm>
            <a:off x="8895284" y="3066289"/>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Distributor</a:t>
            </a:r>
          </a:p>
        </p:txBody>
      </p:sp>
      <p:pic>
        <p:nvPicPr>
          <p:cNvPr id="107" name="Graphic 106" descr="Stamp with solid fill">
            <a:extLst>
              <a:ext uri="{FF2B5EF4-FFF2-40B4-BE49-F238E27FC236}">
                <a16:creationId xmlns:a16="http://schemas.microsoft.com/office/drawing/2014/main" id="{168214BE-96E0-4532-A0E2-953CF40A94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6827" y="4476002"/>
            <a:ext cx="685992" cy="685992"/>
          </a:xfrm>
          <a:prstGeom prst="rect">
            <a:avLst/>
          </a:prstGeom>
        </p:spPr>
      </p:pic>
      <p:pic>
        <p:nvPicPr>
          <p:cNvPr id="108" name="Graphic 107" descr="Truck with solid fill">
            <a:extLst>
              <a:ext uri="{FF2B5EF4-FFF2-40B4-BE49-F238E27FC236}">
                <a16:creationId xmlns:a16="http://schemas.microsoft.com/office/drawing/2014/main" id="{5AF1C522-3794-4791-B3EB-FE0CB3792D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55645" y="4527210"/>
            <a:ext cx="685800" cy="685800"/>
          </a:xfrm>
          <a:prstGeom prst="rect">
            <a:avLst/>
          </a:prstGeom>
        </p:spPr>
      </p:pic>
      <p:grpSp>
        <p:nvGrpSpPr>
          <p:cNvPr id="2" name="Group 1">
            <a:extLst>
              <a:ext uri="{FF2B5EF4-FFF2-40B4-BE49-F238E27FC236}">
                <a16:creationId xmlns:a16="http://schemas.microsoft.com/office/drawing/2014/main" id="{130F71A1-A352-4745-A589-B63A0C42EC35}"/>
              </a:ext>
            </a:extLst>
          </p:cNvPr>
          <p:cNvGrpSpPr/>
          <p:nvPr/>
        </p:nvGrpSpPr>
        <p:grpSpPr>
          <a:xfrm>
            <a:off x="7113098" y="4978404"/>
            <a:ext cx="685992" cy="685992"/>
            <a:chOff x="7182115" y="5047607"/>
            <a:chExt cx="685992" cy="685992"/>
          </a:xfrm>
        </p:grpSpPr>
        <p:pic>
          <p:nvPicPr>
            <p:cNvPr id="109" name="Graphic 108" descr="Stamp with solid fill">
              <a:extLst>
                <a:ext uri="{FF2B5EF4-FFF2-40B4-BE49-F238E27FC236}">
                  <a16:creationId xmlns:a16="http://schemas.microsoft.com/office/drawing/2014/main" id="{7D31E9CF-791B-43EA-B49D-79C22DE0CA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82115" y="5047607"/>
              <a:ext cx="685992" cy="685992"/>
            </a:xfrm>
            <a:prstGeom prst="rect">
              <a:avLst/>
            </a:prstGeom>
          </p:spPr>
        </p:pic>
        <p:sp>
          <p:nvSpPr>
            <p:cNvPr id="110" name="TextBox 109">
              <a:extLst>
                <a:ext uri="{FF2B5EF4-FFF2-40B4-BE49-F238E27FC236}">
                  <a16:creationId xmlns:a16="http://schemas.microsoft.com/office/drawing/2014/main" id="{A1217728-2EA3-44A3-B3FC-5DFC76CF898D}"/>
                </a:ext>
              </a:extLst>
            </p:cNvPr>
            <p:cNvSpPr txBox="1"/>
            <p:nvPr/>
          </p:nvSpPr>
          <p:spPr>
            <a:xfrm>
              <a:off x="7364187" y="5210960"/>
              <a:ext cx="366823" cy="369332"/>
            </a:xfrm>
            <a:prstGeom prst="rect">
              <a:avLst/>
            </a:prstGeom>
            <a:noFill/>
          </p:spPr>
          <p:txBody>
            <a:bodyPr wrap="square" rtlCol="0">
              <a:spAutoFit/>
            </a:bodyPr>
            <a:lstStyle/>
            <a:p>
              <a:r>
                <a:rPr lang="en-US"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111" name="Arrow: Right 110">
            <a:extLst>
              <a:ext uri="{FF2B5EF4-FFF2-40B4-BE49-F238E27FC236}">
                <a16:creationId xmlns:a16="http://schemas.microsoft.com/office/drawing/2014/main" id="{00EC1F11-5C7D-4203-9576-E5DA5A131416}"/>
              </a:ext>
            </a:extLst>
          </p:cNvPr>
          <p:cNvSpPr/>
          <p:nvPr/>
        </p:nvSpPr>
        <p:spPr>
          <a:xfrm>
            <a:off x="10115599" y="4045697"/>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13" name="Rectangle 112">
            <a:extLst>
              <a:ext uri="{FF2B5EF4-FFF2-40B4-BE49-F238E27FC236}">
                <a16:creationId xmlns:a16="http://schemas.microsoft.com/office/drawing/2014/main" id="{C07A6546-C7B7-44BD-9F97-18B8BE920DC2}"/>
              </a:ext>
            </a:extLst>
          </p:cNvPr>
          <p:cNvSpPr/>
          <p:nvPr/>
        </p:nvSpPr>
        <p:spPr>
          <a:xfrm>
            <a:off x="10510354" y="3037111"/>
            <a:ext cx="1574737"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C-Store</a:t>
            </a:r>
          </a:p>
        </p:txBody>
      </p:sp>
      <p:pic>
        <p:nvPicPr>
          <p:cNvPr id="7" name="Graphic 6" descr="Chili Pepper with solid fill">
            <a:extLst>
              <a:ext uri="{FF2B5EF4-FFF2-40B4-BE49-F238E27FC236}">
                <a16:creationId xmlns:a16="http://schemas.microsoft.com/office/drawing/2014/main" id="{2EA2E483-47C9-462F-8124-29AB9237748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37489" y="2678993"/>
            <a:ext cx="914400" cy="914400"/>
          </a:xfrm>
          <a:prstGeom prst="rect">
            <a:avLst/>
          </a:prstGeom>
        </p:spPr>
      </p:pic>
      <p:pic>
        <p:nvPicPr>
          <p:cNvPr id="9" name="Graphic 8" descr="Snowflake with solid fill">
            <a:extLst>
              <a:ext uri="{FF2B5EF4-FFF2-40B4-BE49-F238E27FC236}">
                <a16:creationId xmlns:a16="http://schemas.microsoft.com/office/drawing/2014/main" id="{A41B8ECA-C4D5-4D3C-AEDF-207F0847BF2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29183" y="2673940"/>
            <a:ext cx="914400" cy="914400"/>
          </a:xfrm>
          <a:prstGeom prst="rect">
            <a:avLst/>
          </a:prstGeom>
        </p:spPr>
      </p:pic>
      <p:pic>
        <p:nvPicPr>
          <p:cNvPr id="11" name="Graphic 10" descr="Branching diagram with solid fill">
            <a:extLst>
              <a:ext uri="{FF2B5EF4-FFF2-40B4-BE49-F238E27FC236}">
                <a16:creationId xmlns:a16="http://schemas.microsoft.com/office/drawing/2014/main" id="{CF87C049-FEDD-49F2-9449-0A1DEB03A7D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64691" y="3673806"/>
            <a:ext cx="914400" cy="914400"/>
          </a:xfrm>
          <a:prstGeom prst="rect">
            <a:avLst/>
          </a:prstGeom>
        </p:spPr>
      </p:pic>
      <p:pic>
        <p:nvPicPr>
          <p:cNvPr id="74" name="Graphic 73" descr="Cause And Effect with solid fill">
            <a:extLst>
              <a:ext uri="{FF2B5EF4-FFF2-40B4-BE49-F238E27FC236}">
                <a16:creationId xmlns:a16="http://schemas.microsoft.com/office/drawing/2014/main" id="{2BA17F7B-680C-4721-89A1-73DB3AD0C46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47619" y="4353205"/>
            <a:ext cx="685800" cy="685800"/>
          </a:xfrm>
          <a:prstGeom prst="rect">
            <a:avLst/>
          </a:prstGeom>
        </p:spPr>
      </p:pic>
      <p:pic>
        <p:nvPicPr>
          <p:cNvPr id="85" name="Graphic 84" descr="Store with solid fill">
            <a:extLst>
              <a:ext uri="{FF2B5EF4-FFF2-40B4-BE49-F238E27FC236}">
                <a16:creationId xmlns:a16="http://schemas.microsoft.com/office/drawing/2014/main" id="{A27F78CB-0EF9-49C3-A1CE-5412755AE94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840522" y="3613767"/>
            <a:ext cx="914400" cy="914400"/>
          </a:xfrm>
          <a:prstGeom prst="rect">
            <a:avLst/>
          </a:prstGeom>
        </p:spPr>
      </p:pic>
      <p:pic>
        <p:nvPicPr>
          <p:cNvPr id="88" name="Graphic 87" descr="Stamp with solid fill">
            <a:extLst>
              <a:ext uri="{FF2B5EF4-FFF2-40B4-BE49-F238E27FC236}">
                <a16:creationId xmlns:a16="http://schemas.microsoft.com/office/drawing/2014/main" id="{29DCB8D3-7CFE-4BCA-BFB8-83DB8EED107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90071" y="4413025"/>
            <a:ext cx="685992" cy="685992"/>
          </a:xfrm>
          <a:prstGeom prst="rect">
            <a:avLst/>
          </a:prstGeom>
        </p:spPr>
      </p:pic>
      <p:pic>
        <p:nvPicPr>
          <p:cNvPr id="91" name="Graphic 90" descr="Barn with solid fill">
            <a:extLst>
              <a:ext uri="{FF2B5EF4-FFF2-40B4-BE49-F238E27FC236}">
                <a16:creationId xmlns:a16="http://schemas.microsoft.com/office/drawing/2014/main" id="{C3393BF9-6A82-42B3-8FC7-9B984994C56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22111" y="5027107"/>
            <a:ext cx="914400" cy="914400"/>
          </a:xfrm>
          <a:prstGeom prst="rect">
            <a:avLst/>
          </a:prstGeom>
        </p:spPr>
      </p:pic>
      <p:sp>
        <p:nvSpPr>
          <p:cNvPr id="94" name="Rectangle 93">
            <a:extLst>
              <a:ext uri="{FF2B5EF4-FFF2-40B4-BE49-F238E27FC236}">
                <a16:creationId xmlns:a16="http://schemas.microsoft.com/office/drawing/2014/main" id="{38CFD7D5-4D5C-46A5-B6BE-1E5989950557}"/>
              </a:ext>
            </a:extLst>
          </p:cNvPr>
          <p:cNvSpPr/>
          <p:nvPr/>
        </p:nvSpPr>
        <p:spPr>
          <a:xfrm>
            <a:off x="944133" y="4503258"/>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Dairy Farm</a:t>
            </a:r>
          </a:p>
        </p:txBody>
      </p:sp>
      <p:sp>
        <p:nvSpPr>
          <p:cNvPr id="95" name="Arrow: Right 94">
            <a:extLst>
              <a:ext uri="{FF2B5EF4-FFF2-40B4-BE49-F238E27FC236}">
                <a16:creationId xmlns:a16="http://schemas.microsoft.com/office/drawing/2014/main" id="{5C3516BA-7791-4CA8-9E9B-6765E3E365EA}"/>
              </a:ext>
            </a:extLst>
          </p:cNvPr>
          <p:cNvSpPr/>
          <p:nvPr/>
        </p:nvSpPr>
        <p:spPr>
          <a:xfrm>
            <a:off x="2327913" y="5226368"/>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97" name="Graphic 96" descr="Cheese with solid fill">
            <a:extLst>
              <a:ext uri="{FF2B5EF4-FFF2-40B4-BE49-F238E27FC236}">
                <a16:creationId xmlns:a16="http://schemas.microsoft.com/office/drawing/2014/main" id="{BB03DF6F-87D2-47FA-AD2F-B8B4E11133E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338449" y="5074954"/>
            <a:ext cx="914400" cy="914400"/>
          </a:xfrm>
          <a:prstGeom prst="rect">
            <a:avLst/>
          </a:prstGeom>
        </p:spPr>
      </p:pic>
      <p:sp>
        <p:nvSpPr>
          <p:cNvPr id="98" name="Rectangle 97">
            <a:extLst>
              <a:ext uri="{FF2B5EF4-FFF2-40B4-BE49-F238E27FC236}">
                <a16:creationId xmlns:a16="http://schemas.microsoft.com/office/drawing/2014/main" id="{6BBDFF44-860E-4CE2-BCB5-E88DA17A07CA}"/>
              </a:ext>
            </a:extLst>
          </p:cNvPr>
          <p:cNvSpPr/>
          <p:nvPr/>
        </p:nvSpPr>
        <p:spPr>
          <a:xfrm>
            <a:off x="2815015" y="4503258"/>
            <a:ext cx="1961268"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Soft Cheese Manufacturer</a:t>
            </a:r>
          </a:p>
        </p:txBody>
      </p:sp>
      <p:sp>
        <p:nvSpPr>
          <p:cNvPr id="99" name="Arrow: Right 98">
            <a:extLst>
              <a:ext uri="{FF2B5EF4-FFF2-40B4-BE49-F238E27FC236}">
                <a16:creationId xmlns:a16="http://schemas.microsoft.com/office/drawing/2014/main" id="{0B654882-FA66-4A08-BDFF-3A6FCEAF626E}"/>
              </a:ext>
            </a:extLst>
          </p:cNvPr>
          <p:cNvSpPr/>
          <p:nvPr/>
        </p:nvSpPr>
        <p:spPr>
          <a:xfrm>
            <a:off x="4726885" y="5226367"/>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100" name="Graphic 99" descr="Warehouse with solid fill">
            <a:extLst>
              <a:ext uri="{FF2B5EF4-FFF2-40B4-BE49-F238E27FC236}">
                <a16:creationId xmlns:a16="http://schemas.microsoft.com/office/drawing/2014/main" id="{B5F4FCD1-BE80-488D-8E18-461C2E704B0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415343" y="4980790"/>
            <a:ext cx="914400" cy="914400"/>
          </a:xfrm>
          <a:prstGeom prst="rect">
            <a:avLst/>
          </a:prstGeom>
        </p:spPr>
      </p:pic>
      <p:sp>
        <p:nvSpPr>
          <p:cNvPr id="101" name="Rectangle 100">
            <a:extLst>
              <a:ext uri="{FF2B5EF4-FFF2-40B4-BE49-F238E27FC236}">
                <a16:creationId xmlns:a16="http://schemas.microsoft.com/office/drawing/2014/main" id="{AF0F68AA-9528-4D0A-A0E2-F4646A084F7E}"/>
              </a:ext>
            </a:extLst>
          </p:cNvPr>
          <p:cNvSpPr/>
          <p:nvPr/>
        </p:nvSpPr>
        <p:spPr>
          <a:xfrm>
            <a:off x="5157947" y="4503258"/>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Distributor</a:t>
            </a:r>
          </a:p>
        </p:txBody>
      </p:sp>
      <p:sp>
        <p:nvSpPr>
          <p:cNvPr id="102" name="Arrow: Right 101">
            <a:extLst>
              <a:ext uri="{FF2B5EF4-FFF2-40B4-BE49-F238E27FC236}">
                <a16:creationId xmlns:a16="http://schemas.microsoft.com/office/drawing/2014/main" id="{6A2BFAA0-0C5C-41AB-83F8-DD53BA8FA8AF}"/>
              </a:ext>
            </a:extLst>
          </p:cNvPr>
          <p:cNvSpPr/>
          <p:nvPr/>
        </p:nvSpPr>
        <p:spPr>
          <a:xfrm>
            <a:off x="6534437" y="4034768"/>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116" name="Graphic 115" descr="Building Brick Wall with solid fill">
            <a:extLst>
              <a:ext uri="{FF2B5EF4-FFF2-40B4-BE49-F238E27FC236}">
                <a16:creationId xmlns:a16="http://schemas.microsoft.com/office/drawing/2014/main" id="{EB4C495B-CAB6-4183-9A22-0C82377B287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997987" y="5739673"/>
            <a:ext cx="685800" cy="685800"/>
          </a:xfrm>
          <a:prstGeom prst="rect">
            <a:avLst/>
          </a:prstGeom>
        </p:spPr>
      </p:pic>
      <p:pic>
        <p:nvPicPr>
          <p:cNvPr id="117" name="Graphic 116" descr="Truck with solid fill">
            <a:extLst>
              <a:ext uri="{FF2B5EF4-FFF2-40B4-BE49-F238E27FC236}">
                <a16:creationId xmlns:a16="http://schemas.microsoft.com/office/drawing/2014/main" id="{FED22E09-FC13-4535-AB12-39C0BB6E4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60261" y="5829079"/>
            <a:ext cx="685800" cy="685800"/>
          </a:xfrm>
          <a:prstGeom prst="rect">
            <a:avLst/>
          </a:prstGeom>
        </p:spPr>
      </p:pic>
      <p:pic>
        <p:nvPicPr>
          <p:cNvPr id="118" name="Graphic 117" descr="Stamp with solid fill">
            <a:extLst>
              <a:ext uri="{FF2B5EF4-FFF2-40B4-BE49-F238E27FC236}">
                <a16:creationId xmlns:a16="http://schemas.microsoft.com/office/drawing/2014/main" id="{1B78ACBA-8802-4933-B575-98F9CB95BD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34519" y="5829482"/>
            <a:ext cx="685992" cy="685992"/>
          </a:xfrm>
          <a:prstGeom prst="rect">
            <a:avLst/>
          </a:prstGeom>
        </p:spPr>
      </p:pic>
      <p:pic>
        <p:nvPicPr>
          <p:cNvPr id="119" name="Graphic 118" descr="Truck with solid fill">
            <a:extLst>
              <a:ext uri="{FF2B5EF4-FFF2-40B4-BE49-F238E27FC236}">
                <a16:creationId xmlns:a16="http://schemas.microsoft.com/office/drawing/2014/main" id="{B7206FCF-356D-4966-A066-6D81D92D9A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23169" y="5859311"/>
            <a:ext cx="685800" cy="685800"/>
          </a:xfrm>
          <a:prstGeom prst="rect">
            <a:avLst/>
          </a:prstGeom>
        </p:spPr>
      </p:pic>
      <p:sp>
        <p:nvSpPr>
          <p:cNvPr id="12" name="Rectangle 11">
            <a:extLst>
              <a:ext uri="{FF2B5EF4-FFF2-40B4-BE49-F238E27FC236}">
                <a16:creationId xmlns:a16="http://schemas.microsoft.com/office/drawing/2014/main" id="{8E7CCE63-7E05-462F-B6BE-AC5406F20478}"/>
              </a:ext>
            </a:extLst>
          </p:cNvPr>
          <p:cNvSpPr/>
          <p:nvPr/>
        </p:nvSpPr>
        <p:spPr>
          <a:xfrm>
            <a:off x="6534437" y="1913326"/>
            <a:ext cx="5550654" cy="103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5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9BBBAC-FDB4-4AEE-8A30-333D898D14FF}"/>
              </a:ext>
            </a:extLst>
          </p:cNvPr>
          <p:cNvSpPr>
            <a:spLocks noGrp="1"/>
          </p:cNvSpPr>
          <p:nvPr>
            <p:ph idx="1"/>
          </p:nvPr>
        </p:nvSpPr>
        <p:spPr>
          <a:xfrm>
            <a:off x="28908" y="1417320"/>
            <a:ext cx="12134184" cy="4023360"/>
          </a:xfrm>
        </p:spPr>
        <p:txBody>
          <a:bodyPr>
            <a:normAutofit/>
          </a:bodyPr>
          <a:lstStyle/>
          <a:p>
            <a:pPr algn="ctr"/>
            <a:r>
              <a:rPr lang="en-US" sz="2400" b="1" dirty="0">
                <a:solidFill>
                  <a:schemeClr val="tx2"/>
                </a:solidFill>
              </a:rPr>
              <a:t>Example: Tomatoes Intended to be Processed with a “Kill Step” to Make Pasta Sauce…</a:t>
            </a:r>
          </a:p>
        </p:txBody>
      </p:sp>
      <p:sp>
        <p:nvSpPr>
          <p:cNvPr id="19" name="Footer Placeholder 1">
            <a:extLst>
              <a:ext uri="{FF2B5EF4-FFF2-40B4-BE49-F238E27FC236}">
                <a16:creationId xmlns:a16="http://schemas.microsoft.com/office/drawing/2014/main" id="{72879DC3-BE5F-4866-B698-B0C996AAFF02}"/>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Blending CTEs with </a:t>
            </a:r>
            <a:br>
              <a:rPr lang="en-US" dirty="0"/>
            </a:br>
            <a:r>
              <a:rPr lang="en-US" dirty="0"/>
              <a:t>Produce Safety Rule Affirmations</a:t>
            </a:r>
          </a:p>
        </p:txBody>
      </p:sp>
      <p:sp>
        <p:nvSpPr>
          <p:cNvPr id="14" name="Rectangle 13">
            <a:extLst>
              <a:ext uri="{FF2B5EF4-FFF2-40B4-BE49-F238E27FC236}">
                <a16:creationId xmlns:a16="http://schemas.microsoft.com/office/drawing/2014/main" id="{C50717D5-61DA-4B12-8622-83FBB645A136}"/>
              </a:ext>
            </a:extLst>
          </p:cNvPr>
          <p:cNvSpPr/>
          <p:nvPr/>
        </p:nvSpPr>
        <p:spPr>
          <a:xfrm>
            <a:off x="1821514" y="2284622"/>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Tomato Farm</a:t>
            </a:r>
          </a:p>
        </p:txBody>
      </p:sp>
      <p:sp>
        <p:nvSpPr>
          <p:cNvPr id="20" name="Arrow: Right 19">
            <a:extLst>
              <a:ext uri="{FF2B5EF4-FFF2-40B4-BE49-F238E27FC236}">
                <a16:creationId xmlns:a16="http://schemas.microsoft.com/office/drawing/2014/main" id="{F1789B99-3F19-43AB-B04F-E91C1B1A6BC4}"/>
              </a:ext>
            </a:extLst>
          </p:cNvPr>
          <p:cNvSpPr/>
          <p:nvPr/>
        </p:nvSpPr>
        <p:spPr>
          <a:xfrm>
            <a:off x="3043316" y="3361209"/>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28" name="Rectangle 27">
            <a:extLst>
              <a:ext uri="{FF2B5EF4-FFF2-40B4-BE49-F238E27FC236}">
                <a16:creationId xmlns:a16="http://schemas.microsoft.com/office/drawing/2014/main" id="{A2709FA7-8912-4522-831A-6976F0383D55}"/>
              </a:ext>
            </a:extLst>
          </p:cNvPr>
          <p:cNvSpPr/>
          <p:nvPr/>
        </p:nvSpPr>
        <p:spPr>
          <a:xfrm>
            <a:off x="5538721" y="2289617"/>
            <a:ext cx="1961268"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Sauce Processor</a:t>
            </a:r>
          </a:p>
        </p:txBody>
      </p:sp>
      <p:sp>
        <p:nvSpPr>
          <p:cNvPr id="29" name="Arrow: Right 28">
            <a:extLst>
              <a:ext uri="{FF2B5EF4-FFF2-40B4-BE49-F238E27FC236}">
                <a16:creationId xmlns:a16="http://schemas.microsoft.com/office/drawing/2014/main" id="{98F47DD3-D9B6-4576-A51B-24DA327F58EB}"/>
              </a:ext>
            </a:extLst>
          </p:cNvPr>
          <p:cNvSpPr/>
          <p:nvPr/>
        </p:nvSpPr>
        <p:spPr>
          <a:xfrm>
            <a:off x="7450591" y="3347936"/>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31" name="Graphic 30" descr="Warehouse with solid fill">
            <a:extLst>
              <a:ext uri="{FF2B5EF4-FFF2-40B4-BE49-F238E27FC236}">
                <a16:creationId xmlns:a16="http://schemas.microsoft.com/office/drawing/2014/main" id="{A6EB61EC-DD82-4518-96FE-841E3F316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1975" y="2850237"/>
            <a:ext cx="914400" cy="914400"/>
          </a:xfrm>
          <a:prstGeom prst="rect">
            <a:avLst/>
          </a:prstGeom>
        </p:spPr>
      </p:pic>
      <p:sp>
        <p:nvSpPr>
          <p:cNvPr id="32" name="Rectangle 31">
            <a:extLst>
              <a:ext uri="{FF2B5EF4-FFF2-40B4-BE49-F238E27FC236}">
                <a16:creationId xmlns:a16="http://schemas.microsoft.com/office/drawing/2014/main" id="{CD69E616-3EBE-4C7A-AAEC-1788F140FC62}"/>
              </a:ext>
            </a:extLst>
          </p:cNvPr>
          <p:cNvSpPr/>
          <p:nvPr/>
        </p:nvSpPr>
        <p:spPr>
          <a:xfrm>
            <a:off x="7832129" y="2266686"/>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Distributor</a:t>
            </a:r>
          </a:p>
        </p:txBody>
      </p:sp>
      <p:sp>
        <p:nvSpPr>
          <p:cNvPr id="33" name="Arrow: Right 32">
            <a:extLst>
              <a:ext uri="{FF2B5EF4-FFF2-40B4-BE49-F238E27FC236}">
                <a16:creationId xmlns:a16="http://schemas.microsoft.com/office/drawing/2014/main" id="{695470F6-A737-450F-B05F-AD40A6A1B263}"/>
              </a:ext>
            </a:extLst>
          </p:cNvPr>
          <p:cNvSpPr/>
          <p:nvPr/>
        </p:nvSpPr>
        <p:spPr>
          <a:xfrm>
            <a:off x="9173065" y="3397525"/>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35" name="Graphic 34" descr="Store with solid fill">
            <a:extLst>
              <a:ext uri="{FF2B5EF4-FFF2-40B4-BE49-F238E27FC236}">
                <a16:creationId xmlns:a16="http://schemas.microsoft.com/office/drawing/2014/main" id="{D2F6B4E7-9CAC-471C-ADFA-A27F9D641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4084" y="2858321"/>
            <a:ext cx="914400" cy="914400"/>
          </a:xfrm>
          <a:prstGeom prst="rect">
            <a:avLst/>
          </a:prstGeom>
        </p:spPr>
      </p:pic>
      <p:sp>
        <p:nvSpPr>
          <p:cNvPr id="36" name="Rectangle 35">
            <a:extLst>
              <a:ext uri="{FF2B5EF4-FFF2-40B4-BE49-F238E27FC236}">
                <a16:creationId xmlns:a16="http://schemas.microsoft.com/office/drawing/2014/main" id="{346F9C96-2A0E-4C4E-8837-C719DAFD2B9A}"/>
              </a:ext>
            </a:extLst>
          </p:cNvPr>
          <p:cNvSpPr/>
          <p:nvPr/>
        </p:nvSpPr>
        <p:spPr>
          <a:xfrm>
            <a:off x="9587522" y="2283341"/>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C-Store</a:t>
            </a:r>
          </a:p>
        </p:txBody>
      </p:sp>
      <p:pic>
        <p:nvPicPr>
          <p:cNvPr id="5" name="Graphic 4" descr="Grain with solid fill">
            <a:extLst>
              <a:ext uri="{FF2B5EF4-FFF2-40B4-BE49-F238E27FC236}">
                <a16:creationId xmlns:a16="http://schemas.microsoft.com/office/drawing/2014/main" id="{801DB5C2-17D4-4F53-806B-6E758DD657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81499" y="2854819"/>
            <a:ext cx="914400" cy="914400"/>
          </a:xfrm>
          <a:prstGeom prst="rect">
            <a:avLst/>
          </a:prstGeom>
        </p:spPr>
      </p:pic>
      <p:pic>
        <p:nvPicPr>
          <p:cNvPr id="7" name="Graphic 6" descr="Seeds with solid fill">
            <a:extLst>
              <a:ext uri="{FF2B5EF4-FFF2-40B4-BE49-F238E27FC236}">
                <a16:creationId xmlns:a16="http://schemas.microsoft.com/office/drawing/2014/main" id="{5058F7D7-0B19-4636-BB8A-7C1DE93F0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5738" y="2553215"/>
            <a:ext cx="914400" cy="914400"/>
          </a:xfrm>
          <a:prstGeom prst="rect">
            <a:avLst/>
          </a:prstGeom>
        </p:spPr>
      </p:pic>
      <p:sp>
        <p:nvSpPr>
          <p:cNvPr id="73" name="Rectangle 72">
            <a:extLst>
              <a:ext uri="{FF2B5EF4-FFF2-40B4-BE49-F238E27FC236}">
                <a16:creationId xmlns:a16="http://schemas.microsoft.com/office/drawing/2014/main" id="{BBEA2E7F-4A36-48B1-9E8C-1048DC73267D}"/>
              </a:ext>
            </a:extLst>
          </p:cNvPr>
          <p:cNvSpPr/>
          <p:nvPr/>
        </p:nvSpPr>
        <p:spPr>
          <a:xfrm>
            <a:off x="126879" y="2013416"/>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Commercial Composter</a:t>
            </a:r>
          </a:p>
        </p:txBody>
      </p:sp>
      <p:pic>
        <p:nvPicPr>
          <p:cNvPr id="9" name="Graphic 8" descr="Shower with solid fill">
            <a:extLst>
              <a:ext uri="{FF2B5EF4-FFF2-40B4-BE49-F238E27FC236}">
                <a16:creationId xmlns:a16="http://schemas.microsoft.com/office/drawing/2014/main" id="{2DA7E672-B75B-4CD4-880F-820CFD6E309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226" y="4486723"/>
            <a:ext cx="914400" cy="914400"/>
          </a:xfrm>
          <a:prstGeom prst="rect">
            <a:avLst/>
          </a:prstGeom>
        </p:spPr>
      </p:pic>
      <p:sp>
        <p:nvSpPr>
          <p:cNvPr id="77" name="Rectangle 76">
            <a:extLst>
              <a:ext uri="{FF2B5EF4-FFF2-40B4-BE49-F238E27FC236}">
                <a16:creationId xmlns:a16="http://schemas.microsoft.com/office/drawing/2014/main" id="{8145C42B-DC98-4EEA-B60D-2114605FD845}"/>
              </a:ext>
            </a:extLst>
          </p:cNvPr>
          <p:cNvSpPr/>
          <p:nvPr/>
        </p:nvSpPr>
        <p:spPr>
          <a:xfrm>
            <a:off x="126879" y="3889637"/>
            <a:ext cx="142919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Lato" panose="020F0502020204030203" pitchFamily="34" charset="0"/>
                <a:ea typeface="Lato" panose="020F0502020204030203" pitchFamily="34" charset="0"/>
                <a:cs typeface="Lato" panose="020F0502020204030203" pitchFamily="34" charset="0"/>
              </a:rPr>
              <a:t>Public Water for Irrigation</a:t>
            </a:r>
          </a:p>
        </p:txBody>
      </p:sp>
      <p:sp>
        <p:nvSpPr>
          <p:cNvPr id="80" name="Arrow: Right 79">
            <a:extLst>
              <a:ext uri="{FF2B5EF4-FFF2-40B4-BE49-F238E27FC236}">
                <a16:creationId xmlns:a16="http://schemas.microsoft.com/office/drawing/2014/main" id="{643E38B0-CB8E-4683-9332-2DB5C45E219D}"/>
              </a:ext>
            </a:extLst>
          </p:cNvPr>
          <p:cNvSpPr/>
          <p:nvPr/>
        </p:nvSpPr>
        <p:spPr>
          <a:xfrm>
            <a:off x="1297196" y="2866301"/>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81" name="Arrow: Right 80">
            <a:extLst>
              <a:ext uri="{FF2B5EF4-FFF2-40B4-BE49-F238E27FC236}">
                <a16:creationId xmlns:a16="http://schemas.microsoft.com/office/drawing/2014/main" id="{67DFAEE7-CA31-4FCD-80EA-0791262DE050}"/>
              </a:ext>
            </a:extLst>
          </p:cNvPr>
          <p:cNvSpPr/>
          <p:nvPr/>
        </p:nvSpPr>
        <p:spPr>
          <a:xfrm>
            <a:off x="1322626" y="4674562"/>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pic>
        <p:nvPicPr>
          <p:cNvPr id="11" name="Graphic 10" descr="Pasta with solid fill">
            <a:extLst>
              <a:ext uri="{FF2B5EF4-FFF2-40B4-BE49-F238E27FC236}">
                <a16:creationId xmlns:a16="http://schemas.microsoft.com/office/drawing/2014/main" id="{BD61E8B1-7796-4995-93FC-3BD2DB953AB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84570" y="2923843"/>
            <a:ext cx="914400" cy="914400"/>
          </a:xfrm>
          <a:prstGeom prst="rect">
            <a:avLst/>
          </a:prstGeom>
        </p:spPr>
      </p:pic>
      <p:sp>
        <p:nvSpPr>
          <p:cNvPr id="114" name="Rectangle 113">
            <a:extLst>
              <a:ext uri="{FF2B5EF4-FFF2-40B4-BE49-F238E27FC236}">
                <a16:creationId xmlns:a16="http://schemas.microsoft.com/office/drawing/2014/main" id="{91570B9D-F7C5-4116-91AD-D6E9CBE3895F}"/>
              </a:ext>
            </a:extLst>
          </p:cNvPr>
          <p:cNvSpPr/>
          <p:nvPr/>
        </p:nvSpPr>
        <p:spPr>
          <a:xfrm>
            <a:off x="3644823" y="2286625"/>
            <a:ext cx="1622221" cy="571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Lato" panose="020F0502020204030203" pitchFamily="34" charset="0"/>
                <a:ea typeface="Lato" panose="020F0502020204030203" pitchFamily="34" charset="0"/>
                <a:cs typeface="Lato" panose="020F0502020204030203" pitchFamily="34" charset="0"/>
              </a:rPr>
              <a:t>On-Farm Packinghouse</a:t>
            </a:r>
          </a:p>
        </p:txBody>
      </p:sp>
      <p:pic>
        <p:nvPicPr>
          <p:cNvPr id="115" name="Graphic 114" descr="Packing Box Open with solid fill">
            <a:extLst>
              <a:ext uri="{FF2B5EF4-FFF2-40B4-BE49-F238E27FC236}">
                <a16:creationId xmlns:a16="http://schemas.microsoft.com/office/drawing/2014/main" id="{FCC39B52-4675-442B-A710-F1E4D84302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06966" y="2910675"/>
            <a:ext cx="914400" cy="914400"/>
          </a:xfrm>
          <a:prstGeom prst="rect">
            <a:avLst/>
          </a:prstGeom>
        </p:spPr>
      </p:pic>
      <p:grpSp>
        <p:nvGrpSpPr>
          <p:cNvPr id="12" name="Group 11">
            <a:extLst>
              <a:ext uri="{FF2B5EF4-FFF2-40B4-BE49-F238E27FC236}">
                <a16:creationId xmlns:a16="http://schemas.microsoft.com/office/drawing/2014/main" id="{62CB6037-90BC-4471-B27E-FB3A3ADFD56F}"/>
              </a:ext>
            </a:extLst>
          </p:cNvPr>
          <p:cNvGrpSpPr/>
          <p:nvPr/>
        </p:nvGrpSpPr>
        <p:grpSpPr>
          <a:xfrm>
            <a:off x="7264095" y="3953540"/>
            <a:ext cx="4739739" cy="876911"/>
            <a:chOff x="12289079" y="638237"/>
            <a:chExt cx="5708332" cy="1056114"/>
          </a:xfrm>
        </p:grpSpPr>
        <p:grpSp>
          <p:nvGrpSpPr>
            <p:cNvPr id="121" name="Group 120">
              <a:extLst>
                <a:ext uri="{FF2B5EF4-FFF2-40B4-BE49-F238E27FC236}">
                  <a16:creationId xmlns:a16="http://schemas.microsoft.com/office/drawing/2014/main" id="{8315DD07-F665-4B17-B1AD-7D803D7AB46B}"/>
                </a:ext>
              </a:extLst>
            </p:cNvPr>
            <p:cNvGrpSpPr/>
            <p:nvPr/>
          </p:nvGrpSpPr>
          <p:grpSpPr>
            <a:xfrm>
              <a:off x="13125224" y="703542"/>
              <a:ext cx="1100469" cy="962027"/>
              <a:chOff x="8243775" y="4615941"/>
              <a:chExt cx="1100469" cy="962027"/>
            </a:xfrm>
          </p:grpSpPr>
          <p:pic>
            <p:nvPicPr>
              <p:cNvPr id="122" name="Graphic 121" descr="Seed Packet with solid fill">
                <a:extLst>
                  <a:ext uri="{FF2B5EF4-FFF2-40B4-BE49-F238E27FC236}">
                    <a16:creationId xmlns:a16="http://schemas.microsoft.com/office/drawing/2014/main" id="{4CEFAF48-D894-44F3-AC85-75222ADDEC0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8451111" y="4615941"/>
                <a:ext cx="685800" cy="685800"/>
              </a:xfrm>
              <a:prstGeom prst="rect">
                <a:avLst/>
              </a:prstGeom>
            </p:spPr>
          </p:pic>
          <p:sp>
            <p:nvSpPr>
              <p:cNvPr id="123" name="TextBox 122">
                <a:extLst>
                  <a:ext uri="{FF2B5EF4-FFF2-40B4-BE49-F238E27FC236}">
                    <a16:creationId xmlns:a16="http://schemas.microsoft.com/office/drawing/2014/main" id="{9E62EA22-DB41-4B70-AACF-B9B0F8CC18E3}"/>
                  </a:ext>
                </a:extLst>
              </p:cNvPr>
              <p:cNvSpPr txBox="1"/>
              <p:nvPr/>
            </p:nvSpPr>
            <p:spPr>
              <a:xfrm>
                <a:off x="8243775" y="5305126"/>
                <a:ext cx="1100469"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Growing</a:t>
                </a:r>
              </a:p>
            </p:txBody>
          </p:sp>
        </p:grpSp>
        <p:grpSp>
          <p:nvGrpSpPr>
            <p:cNvPr id="124" name="Group 123">
              <a:extLst>
                <a:ext uri="{FF2B5EF4-FFF2-40B4-BE49-F238E27FC236}">
                  <a16:creationId xmlns:a16="http://schemas.microsoft.com/office/drawing/2014/main" id="{9DDFF4CF-B247-49DD-A0D8-0945EA4ADEE4}"/>
                </a:ext>
              </a:extLst>
            </p:cNvPr>
            <p:cNvGrpSpPr/>
            <p:nvPr/>
          </p:nvGrpSpPr>
          <p:grpSpPr>
            <a:xfrm>
              <a:off x="16896942" y="751132"/>
              <a:ext cx="1100469" cy="760076"/>
              <a:chOff x="10106179" y="3429000"/>
              <a:chExt cx="1100469" cy="760076"/>
            </a:xfrm>
          </p:grpSpPr>
          <p:pic>
            <p:nvPicPr>
              <p:cNvPr id="125" name="Graphic 124" descr="Truck with solid fill">
                <a:extLst>
                  <a:ext uri="{FF2B5EF4-FFF2-40B4-BE49-F238E27FC236}">
                    <a16:creationId xmlns:a16="http://schemas.microsoft.com/office/drawing/2014/main" id="{D276DFD0-E980-4717-844B-0B2937CAB980}"/>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56986" y="3429000"/>
                <a:ext cx="685800" cy="685800"/>
              </a:xfrm>
              <a:prstGeom prst="rect">
                <a:avLst/>
              </a:prstGeom>
            </p:spPr>
          </p:pic>
          <p:sp>
            <p:nvSpPr>
              <p:cNvPr id="126" name="TextBox 125">
                <a:extLst>
                  <a:ext uri="{FF2B5EF4-FFF2-40B4-BE49-F238E27FC236}">
                    <a16:creationId xmlns:a16="http://schemas.microsoft.com/office/drawing/2014/main" id="{B59777CC-76CF-49C2-9F05-C5B012D98E3B}"/>
                  </a:ext>
                </a:extLst>
              </p:cNvPr>
              <p:cNvSpPr txBox="1"/>
              <p:nvPr/>
            </p:nvSpPr>
            <p:spPr>
              <a:xfrm>
                <a:off x="10106179" y="3916234"/>
                <a:ext cx="1100469"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Shipping</a:t>
                </a:r>
              </a:p>
            </p:txBody>
          </p:sp>
        </p:grpSp>
        <p:grpSp>
          <p:nvGrpSpPr>
            <p:cNvPr id="127" name="Group 126">
              <a:extLst>
                <a:ext uri="{FF2B5EF4-FFF2-40B4-BE49-F238E27FC236}">
                  <a16:creationId xmlns:a16="http://schemas.microsoft.com/office/drawing/2014/main" id="{89D65F93-6A3C-4035-9ED6-140E6E732A84}"/>
                </a:ext>
              </a:extLst>
            </p:cNvPr>
            <p:cNvGrpSpPr/>
            <p:nvPr/>
          </p:nvGrpSpPr>
          <p:grpSpPr>
            <a:xfrm>
              <a:off x="12289079" y="683853"/>
              <a:ext cx="1100469" cy="858644"/>
              <a:chOff x="11062900" y="3330431"/>
              <a:chExt cx="1100469" cy="858644"/>
            </a:xfrm>
          </p:grpSpPr>
          <p:pic>
            <p:nvPicPr>
              <p:cNvPr id="128" name="Graphic 127" descr="Building Brick Wall with solid fill">
                <a:extLst>
                  <a:ext uri="{FF2B5EF4-FFF2-40B4-BE49-F238E27FC236}">
                    <a16:creationId xmlns:a16="http://schemas.microsoft.com/office/drawing/2014/main" id="{A778CF09-864C-4C38-9E25-41E403C014DE}"/>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70235" y="3330431"/>
                <a:ext cx="685800" cy="685800"/>
              </a:xfrm>
              <a:prstGeom prst="rect">
                <a:avLst/>
              </a:prstGeom>
            </p:spPr>
          </p:pic>
          <p:sp>
            <p:nvSpPr>
              <p:cNvPr id="129" name="TextBox 128">
                <a:extLst>
                  <a:ext uri="{FF2B5EF4-FFF2-40B4-BE49-F238E27FC236}">
                    <a16:creationId xmlns:a16="http://schemas.microsoft.com/office/drawing/2014/main" id="{20978DF1-016E-48C9-B319-EA2AB7D3AFDE}"/>
                  </a:ext>
                </a:extLst>
              </p:cNvPr>
              <p:cNvSpPr txBox="1"/>
              <p:nvPr/>
            </p:nvSpPr>
            <p:spPr>
              <a:xfrm>
                <a:off x="11062900" y="3916233"/>
                <a:ext cx="1100469"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Creating</a:t>
                </a:r>
              </a:p>
            </p:txBody>
          </p:sp>
        </p:grpSp>
        <p:grpSp>
          <p:nvGrpSpPr>
            <p:cNvPr id="130" name="Group 129">
              <a:extLst>
                <a:ext uri="{FF2B5EF4-FFF2-40B4-BE49-F238E27FC236}">
                  <a16:creationId xmlns:a16="http://schemas.microsoft.com/office/drawing/2014/main" id="{677DED4A-677D-41E1-9F79-FB4F0FBCE192}"/>
                </a:ext>
              </a:extLst>
            </p:cNvPr>
            <p:cNvGrpSpPr/>
            <p:nvPr/>
          </p:nvGrpSpPr>
          <p:grpSpPr>
            <a:xfrm>
              <a:off x="16075187" y="660999"/>
              <a:ext cx="1100469" cy="859549"/>
              <a:chOff x="9888971" y="2527794"/>
              <a:chExt cx="1100469" cy="859549"/>
            </a:xfrm>
          </p:grpSpPr>
          <p:grpSp>
            <p:nvGrpSpPr>
              <p:cNvPr id="131" name="Group 130">
                <a:extLst>
                  <a:ext uri="{FF2B5EF4-FFF2-40B4-BE49-F238E27FC236}">
                    <a16:creationId xmlns:a16="http://schemas.microsoft.com/office/drawing/2014/main" id="{9C2AAFA3-338A-47D3-B338-C8C74BD680E5}"/>
                  </a:ext>
                </a:extLst>
              </p:cNvPr>
              <p:cNvGrpSpPr/>
              <p:nvPr/>
            </p:nvGrpSpPr>
            <p:grpSpPr>
              <a:xfrm>
                <a:off x="10096211" y="2527794"/>
                <a:ext cx="685992" cy="685992"/>
                <a:chOff x="10439399" y="2573079"/>
                <a:chExt cx="685992" cy="685992"/>
              </a:xfrm>
            </p:grpSpPr>
            <p:pic>
              <p:nvPicPr>
                <p:cNvPr id="133" name="Graphic 132" descr="Stamp with solid fill">
                  <a:extLst>
                    <a:ext uri="{FF2B5EF4-FFF2-40B4-BE49-F238E27FC236}">
                      <a16:creationId xmlns:a16="http://schemas.microsoft.com/office/drawing/2014/main" id="{3246652F-BFD3-4E6C-9A86-021057A737E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439399" y="2573079"/>
                  <a:ext cx="685992" cy="685992"/>
                </a:xfrm>
                <a:prstGeom prst="rect">
                  <a:avLst/>
                </a:prstGeom>
              </p:spPr>
            </p:pic>
            <p:sp>
              <p:nvSpPr>
                <p:cNvPr id="134" name="TextBox 133">
                  <a:extLst>
                    <a:ext uri="{FF2B5EF4-FFF2-40B4-BE49-F238E27FC236}">
                      <a16:creationId xmlns:a16="http://schemas.microsoft.com/office/drawing/2014/main" id="{4F2AB079-B077-475F-BA58-5B8812D569FE}"/>
                    </a:ext>
                  </a:extLst>
                </p:cNvPr>
                <p:cNvSpPr txBox="1"/>
                <p:nvPr/>
              </p:nvSpPr>
              <p:spPr>
                <a:xfrm>
                  <a:off x="10632779" y="2731409"/>
                  <a:ext cx="366823" cy="341053"/>
                </a:xfrm>
                <a:prstGeom prst="rect">
                  <a:avLst/>
                </a:prstGeom>
                <a:noFill/>
              </p:spPr>
              <p:txBody>
                <a:bodyPr wrap="square" rtlCol="0">
                  <a:spAutoFit/>
                </a:bodyPr>
                <a:lstStyle/>
                <a:p>
                  <a:endParaRPr lang="en-US" sz="14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grpSp>
          <p:sp>
            <p:nvSpPr>
              <p:cNvPr id="132" name="TextBox 131">
                <a:extLst>
                  <a:ext uri="{FF2B5EF4-FFF2-40B4-BE49-F238E27FC236}">
                    <a16:creationId xmlns:a16="http://schemas.microsoft.com/office/drawing/2014/main" id="{300AD88F-7C63-4F2E-8A2A-57851B8F341E}"/>
                  </a:ext>
                </a:extLst>
              </p:cNvPr>
              <p:cNvSpPr txBox="1"/>
              <p:nvPr/>
            </p:nvSpPr>
            <p:spPr>
              <a:xfrm>
                <a:off x="9888971" y="3114501"/>
                <a:ext cx="1100469"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Receiver</a:t>
                </a:r>
              </a:p>
            </p:txBody>
          </p:sp>
        </p:grpSp>
        <p:grpSp>
          <p:nvGrpSpPr>
            <p:cNvPr id="135" name="Group 134">
              <a:extLst>
                <a:ext uri="{FF2B5EF4-FFF2-40B4-BE49-F238E27FC236}">
                  <a16:creationId xmlns:a16="http://schemas.microsoft.com/office/drawing/2014/main" id="{A0D821E6-8319-4D83-A6E7-81DEB5C66DEB}"/>
                </a:ext>
              </a:extLst>
            </p:cNvPr>
            <p:cNvGrpSpPr/>
            <p:nvPr/>
          </p:nvGrpSpPr>
          <p:grpSpPr>
            <a:xfrm>
              <a:off x="15113713" y="638237"/>
              <a:ext cx="1182763" cy="895358"/>
              <a:chOff x="10840341" y="1713514"/>
              <a:chExt cx="1182763" cy="895358"/>
            </a:xfrm>
          </p:grpSpPr>
          <p:grpSp>
            <p:nvGrpSpPr>
              <p:cNvPr id="136" name="Group 135">
                <a:extLst>
                  <a:ext uri="{FF2B5EF4-FFF2-40B4-BE49-F238E27FC236}">
                    <a16:creationId xmlns:a16="http://schemas.microsoft.com/office/drawing/2014/main" id="{C1710D94-E074-4848-A25F-51C736ECDD2D}"/>
                  </a:ext>
                </a:extLst>
              </p:cNvPr>
              <p:cNvGrpSpPr/>
              <p:nvPr/>
            </p:nvGrpSpPr>
            <p:grpSpPr>
              <a:xfrm>
                <a:off x="11088728" y="1713514"/>
                <a:ext cx="685992" cy="685992"/>
                <a:chOff x="10439399" y="2573079"/>
                <a:chExt cx="685992" cy="685992"/>
              </a:xfrm>
            </p:grpSpPr>
            <p:pic>
              <p:nvPicPr>
                <p:cNvPr id="138" name="Graphic 137" descr="Stamp with solid fill">
                  <a:extLst>
                    <a:ext uri="{FF2B5EF4-FFF2-40B4-BE49-F238E27FC236}">
                      <a16:creationId xmlns:a16="http://schemas.microsoft.com/office/drawing/2014/main" id="{06A9F6B6-D4AB-471B-9A2D-8BE29F97695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439399" y="2573079"/>
                  <a:ext cx="685992" cy="685992"/>
                </a:xfrm>
                <a:prstGeom prst="rect">
                  <a:avLst/>
                </a:prstGeom>
              </p:spPr>
            </p:pic>
            <p:sp>
              <p:nvSpPr>
                <p:cNvPr id="139" name="TextBox 138">
                  <a:extLst>
                    <a:ext uri="{FF2B5EF4-FFF2-40B4-BE49-F238E27FC236}">
                      <a16:creationId xmlns:a16="http://schemas.microsoft.com/office/drawing/2014/main" id="{46CEF14C-65A5-479A-9927-D0C0A4906827}"/>
                    </a:ext>
                  </a:extLst>
                </p:cNvPr>
                <p:cNvSpPr txBox="1"/>
                <p:nvPr/>
              </p:nvSpPr>
              <p:spPr>
                <a:xfrm>
                  <a:off x="10632779" y="2731409"/>
                  <a:ext cx="366823" cy="341053"/>
                </a:xfrm>
                <a:prstGeom prst="rect">
                  <a:avLst/>
                </a:prstGeom>
                <a:noFill/>
              </p:spPr>
              <p:txBody>
                <a:bodyPr wrap="square" rtlCol="0">
                  <a:spAutoFit/>
                </a:bodyPr>
                <a:lstStyle/>
                <a:p>
                  <a:r>
                    <a:rPr lang="en-US" sz="1400" b="1"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grpSp>
          <p:sp>
            <p:nvSpPr>
              <p:cNvPr id="137" name="TextBox 136">
                <a:extLst>
                  <a:ext uri="{FF2B5EF4-FFF2-40B4-BE49-F238E27FC236}">
                    <a16:creationId xmlns:a16="http://schemas.microsoft.com/office/drawing/2014/main" id="{520DB851-236E-411C-8F80-6906A4C4E27B}"/>
                  </a:ext>
                </a:extLst>
              </p:cNvPr>
              <p:cNvSpPr txBox="1"/>
              <p:nvPr/>
            </p:nvSpPr>
            <p:spPr>
              <a:xfrm>
                <a:off x="10840341" y="2336030"/>
                <a:ext cx="1182763"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1</a:t>
                </a:r>
                <a:r>
                  <a:rPr lang="en-US" sz="1000" baseline="30000" dirty="0">
                    <a:solidFill>
                      <a:schemeClr val="tx2"/>
                    </a:solidFill>
                    <a:latin typeface="Lato" panose="020F0502020204030203" pitchFamily="34" charset="0"/>
                    <a:ea typeface="Lato" panose="020F0502020204030203" pitchFamily="34" charset="0"/>
                    <a:cs typeface="Lato" panose="020F0502020204030203" pitchFamily="34" charset="0"/>
                  </a:rPr>
                  <a:t>st</a:t>
                </a: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 Receiver</a:t>
                </a:r>
              </a:p>
            </p:txBody>
          </p:sp>
        </p:grpSp>
        <p:grpSp>
          <p:nvGrpSpPr>
            <p:cNvPr id="140" name="Group 139">
              <a:extLst>
                <a:ext uri="{FF2B5EF4-FFF2-40B4-BE49-F238E27FC236}">
                  <a16:creationId xmlns:a16="http://schemas.microsoft.com/office/drawing/2014/main" id="{49076B95-CEDB-4DDB-A3EC-C2478E5B986D}"/>
                </a:ext>
              </a:extLst>
            </p:cNvPr>
            <p:cNvGrpSpPr/>
            <p:nvPr/>
          </p:nvGrpSpPr>
          <p:grpSpPr>
            <a:xfrm>
              <a:off x="13894236" y="703210"/>
              <a:ext cx="1463484" cy="817594"/>
              <a:chOff x="9505957" y="3427883"/>
              <a:chExt cx="1463484" cy="817594"/>
            </a:xfrm>
          </p:grpSpPr>
          <p:sp>
            <p:nvSpPr>
              <p:cNvPr id="141" name="TextBox 140">
                <a:extLst>
                  <a:ext uri="{FF2B5EF4-FFF2-40B4-BE49-F238E27FC236}">
                    <a16:creationId xmlns:a16="http://schemas.microsoft.com/office/drawing/2014/main" id="{899C188F-5185-4B5D-9DB4-9112FB01C783}"/>
                  </a:ext>
                </a:extLst>
              </p:cNvPr>
              <p:cNvSpPr txBox="1"/>
              <p:nvPr/>
            </p:nvSpPr>
            <p:spPr>
              <a:xfrm>
                <a:off x="9505957" y="3972635"/>
                <a:ext cx="1463484" cy="272842"/>
              </a:xfrm>
              <a:prstGeom prst="rect">
                <a:avLst/>
              </a:prstGeom>
              <a:noFill/>
            </p:spPr>
            <p:txBody>
              <a:bodyPr wrap="square" rtlCol="0">
                <a:spAutoFit/>
              </a:bodyPr>
              <a:lstStyle/>
              <a:p>
                <a:pPr algn="ctr"/>
                <a:r>
                  <a:rPr lang="en-US" sz="1000" dirty="0">
                    <a:solidFill>
                      <a:schemeClr val="tx2"/>
                    </a:solidFill>
                    <a:latin typeface="Lato" panose="020F0502020204030203" pitchFamily="34" charset="0"/>
                    <a:ea typeface="Lato" panose="020F0502020204030203" pitchFamily="34" charset="0"/>
                    <a:cs typeface="Lato" panose="020F0502020204030203" pitchFamily="34" charset="0"/>
                  </a:rPr>
                  <a:t>Transforming</a:t>
                </a:r>
              </a:p>
            </p:txBody>
          </p:sp>
          <p:pic>
            <p:nvPicPr>
              <p:cNvPr id="142" name="Graphic 141" descr="Cause And Effect with solid fill">
                <a:extLst>
                  <a:ext uri="{FF2B5EF4-FFF2-40B4-BE49-F238E27FC236}">
                    <a16:creationId xmlns:a16="http://schemas.microsoft.com/office/drawing/2014/main" id="{63BC03E4-E04D-488D-AAC3-99F26B3693A8}"/>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9894799" y="3427883"/>
                <a:ext cx="685800" cy="685800"/>
              </a:xfrm>
              <a:prstGeom prst="rect">
                <a:avLst/>
              </a:prstGeom>
            </p:spPr>
          </p:pic>
        </p:grpSp>
        <p:sp>
          <p:nvSpPr>
            <p:cNvPr id="143" name="Rectangle 142">
              <a:extLst>
                <a:ext uri="{FF2B5EF4-FFF2-40B4-BE49-F238E27FC236}">
                  <a16:creationId xmlns:a16="http://schemas.microsoft.com/office/drawing/2014/main" id="{00A8B3A9-DAD4-491F-A896-A1EE43282F9D}"/>
                </a:ext>
              </a:extLst>
            </p:cNvPr>
            <p:cNvSpPr/>
            <p:nvPr/>
          </p:nvSpPr>
          <p:spPr>
            <a:xfrm>
              <a:off x="12418682" y="660999"/>
              <a:ext cx="5550654" cy="10333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grpSp>
      <p:sp>
        <p:nvSpPr>
          <p:cNvPr id="144" name="Arrow: Right 143">
            <a:extLst>
              <a:ext uri="{FF2B5EF4-FFF2-40B4-BE49-F238E27FC236}">
                <a16:creationId xmlns:a16="http://schemas.microsoft.com/office/drawing/2014/main" id="{A72E4CD9-7D25-4B2E-9442-7069F8395B82}"/>
              </a:ext>
            </a:extLst>
          </p:cNvPr>
          <p:cNvSpPr/>
          <p:nvPr/>
        </p:nvSpPr>
        <p:spPr>
          <a:xfrm>
            <a:off x="5083267" y="3378298"/>
            <a:ext cx="568842" cy="416701"/>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0"/>
              <a:ea typeface="Lato" panose="020F0502020204030203" pitchFamily="34" charset="0"/>
              <a:cs typeface="Lato" panose="020F0502020204030203" pitchFamily="34" charset="0"/>
            </a:endParaRPr>
          </a:p>
        </p:txBody>
      </p:sp>
      <p:sp>
        <p:nvSpPr>
          <p:cNvPr id="15" name="TextBox 14">
            <a:extLst>
              <a:ext uri="{FF2B5EF4-FFF2-40B4-BE49-F238E27FC236}">
                <a16:creationId xmlns:a16="http://schemas.microsoft.com/office/drawing/2014/main" id="{165B5875-8752-4215-9491-83E4E936188B}"/>
              </a:ext>
            </a:extLst>
          </p:cNvPr>
          <p:cNvSpPr txBox="1"/>
          <p:nvPr/>
        </p:nvSpPr>
        <p:spPr>
          <a:xfrm>
            <a:off x="2067173" y="4427860"/>
            <a:ext cx="6012278" cy="1969770"/>
          </a:xfrm>
          <a:prstGeom prst="rect">
            <a:avLst/>
          </a:prstGeom>
          <a:noFill/>
        </p:spPr>
        <p:txBody>
          <a:bodyPr wrap="square" rtlCol="0">
            <a:spAutoFit/>
          </a:bodyPr>
          <a:lstStyle/>
          <a:p>
            <a:pPr algn="ctr"/>
            <a:r>
              <a:rPr lang="en-US" b="1" u="sng" dirty="0">
                <a:solidFill>
                  <a:schemeClr val="tx2"/>
                </a:solidFill>
                <a:latin typeface="Lato" panose="020F0502020204030203" pitchFamily="34" charset="0"/>
                <a:ea typeface="Lato" panose="020F0502020204030203" pitchFamily="34" charset="0"/>
                <a:cs typeface="Lato" panose="020F0502020204030203" pitchFamily="34" charset="0"/>
              </a:rPr>
              <a:t>Affirmations Farm Should  Receive (PSR) </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Commercial Composter</a:t>
            </a:r>
          </a:p>
          <a:p>
            <a:pPr marL="285750" indent="-285750">
              <a:buFont typeface="Courier New" panose="02070309020205020404" pitchFamily="49" charset="0"/>
              <a:buChar char="o"/>
            </a:pPr>
            <a:r>
              <a:rPr lang="en-US" sz="1400" dirty="0">
                <a:latin typeface="Lato" panose="020F0502020204030203" pitchFamily="34" charset="0"/>
                <a:ea typeface="Lato" panose="020F0502020204030203" pitchFamily="34" charset="0"/>
                <a:cs typeface="Lato" panose="020F0502020204030203" pitchFamily="34" charset="0"/>
              </a:rPr>
              <a:t>Supplier complied with scientifically valid process</a:t>
            </a:r>
          </a:p>
          <a:p>
            <a:pPr marL="285750" indent="-285750">
              <a:buFont typeface="Courier New" panose="02070309020205020404" pitchFamily="49" charset="0"/>
              <a:buChar char="o"/>
            </a:pPr>
            <a:r>
              <a:rPr lang="en-US" sz="1400" dirty="0">
                <a:latin typeface="Lato" panose="020F0502020204030203" pitchFamily="34" charset="0"/>
                <a:ea typeface="Lato" panose="020F0502020204030203" pitchFamily="34" charset="0"/>
                <a:cs typeface="Lato" panose="020F0502020204030203" pitchFamily="34" charset="0"/>
              </a:rPr>
              <a:t>Supplier stored compost in a way that minimizes risk of contamination</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Public Water Source (subject to change)</a:t>
            </a:r>
          </a:p>
          <a:p>
            <a:pPr marL="171450" indent="-171450">
              <a:buFont typeface="Courier New" panose="02070309020205020404" pitchFamily="49" charset="0"/>
              <a:buChar char="o"/>
            </a:pPr>
            <a:r>
              <a:rPr lang="en-US" sz="1400" dirty="0">
                <a:latin typeface="Lato" panose="020F0502020204030203" pitchFamily="34" charset="0"/>
                <a:ea typeface="Lato" panose="020F0502020204030203" pitchFamily="34" charset="0"/>
                <a:cs typeface="Lato" panose="020F0502020204030203" pitchFamily="34" charset="0"/>
              </a:rPr>
              <a:t>Copy of test results or current certificate of compliance</a:t>
            </a:r>
          </a:p>
          <a:p>
            <a:r>
              <a:rPr lang="en-US" sz="1600" dirty="0">
                <a:solidFill>
                  <a:schemeClr val="tx2"/>
                </a:solidFill>
                <a:latin typeface="Lato" panose="020F0502020204030203" pitchFamily="34" charset="0"/>
                <a:ea typeface="Lato" panose="020F0502020204030203" pitchFamily="34" charset="0"/>
                <a:cs typeface="Lato" panose="020F0502020204030203" pitchFamily="34" charset="0"/>
              </a:rPr>
              <a:t>Food Processing</a:t>
            </a:r>
            <a:endParaRPr lang="en-US" sz="1400" dirty="0">
              <a:latin typeface="Lato" panose="020F0502020204030203" pitchFamily="34" charset="0"/>
              <a:ea typeface="Lato" panose="020F0502020204030203" pitchFamily="34" charset="0"/>
              <a:cs typeface="Lato" panose="020F0502020204030203" pitchFamily="34" charset="0"/>
            </a:endParaRPr>
          </a:p>
          <a:p>
            <a:pPr marL="171450" indent="-171450">
              <a:buFont typeface="Courier New" panose="02070309020205020404" pitchFamily="49" charset="0"/>
              <a:buChar char="o"/>
            </a:pPr>
            <a:r>
              <a:rPr lang="en-US" sz="1400" dirty="0">
                <a:latin typeface="Lato" panose="020F0502020204030203" pitchFamily="34" charset="0"/>
                <a:ea typeface="Lato" panose="020F0502020204030203" pitchFamily="34" charset="0"/>
                <a:cs typeface="Lato" panose="020F0502020204030203" pitchFamily="34" charset="0"/>
              </a:rPr>
              <a:t>Affirmation of commercial processing with “kill-step”</a:t>
            </a:r>
          </a:p>
        </p:txBody>
      </p:sp>
    </p:spTree>
    <p:extLst>
      <p:ext uri="{BB962C8B-B14F-4D97-AF65-F5344CB8AC3E}">
        <p14:creationId xmlns:p14="http://schemas.microsoft.com/office/powerpoint/2010/main" val="101099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FFFFFF"/>
                </a:solidFill>
                <a:effectLst/>
                <a:uLnTx/>
                <a:uFillTx/>
                <a:latin typeface="Calibri" panose="020F0502020204030204"/>
                <a:ea typeface="+mn-ea"/>
                <a:cs typeface="+mn-cs"/>
              </a:rPr>
              <a:t>Indigenous Food and Agriculture initiative</a:t>
            </a:r>
          </a:p>
        </p:txBody>
      </p:sp>
      <p:sp>
        <p:nvSpPr>
          <p:cNvPr id="10" name="Rectangle 9">
            <a:extLst>
              <a:ext uri="{FF2B5EF4-FFF2-40B4-BE49-F238E27FC236}">
                <a16:creationId xmlns:a16="http://schemas.microsoft.com/office/drawing/2014/main" id="{0CC6E234-BA97-584D-A09C-EE1D79D1819F}"/>
              </a:ext>
            </a:extLst>
          </p:cNvPr>
          <p:cNvSpPr/>
          <p:nvPr/>
        </p:nvSpPr>
        <p:spPr>
          <a:xfrm>
            <a:off x="2374260" y="3064836"/>
            <a:ext cx="7879489" cy="2154436"/>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u="none" strike="noStrike" kern="1200" cap="none" spc="0" normalizeH="0" baseline="0" noProof="0" dirty="0">
              <a:ln>
                <a:noFill/>
              </a:ln>
              <a:effectLst/>
              <a:uLnTx/>
              <a:uFillTx/>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9C2135"/>
                </a:solidFill>
                <a:effectLst/>
                <a:uLnTx/>
                <a:uFillTx/>
                <a:latin typeface="Lato"/>
              </a:rPr>
              <a:t>Indigenous Food and Agriculture Initiative</a:t>
            </a:r>
            <a:endParaRPr lang="en-US" sz="2000" b="1" i="0" u="none" strike="noStrike" kern="1200" cap="none" spc="0" normalizeH="0" baseline="0" noProof="0" dirty="0">
              <a:ln>
                <a:noFill/>
              </a:ln>
              <a:solidFill>
                <a:srgbClr val="9C2135"/>
              </a:solidFill>
              <a:effectLst/>
              <a:uLnTx/>
              <a:uFillTx/>
              <a:latin typeface="Lato"/>
            </a:endParaRPr>
          </a:p>
          <a:p>
            <a:pPr algn="ctr">
              <a:defRPr/>
            </a:pPr>
            <a:r>
              <a:rPr kumimoji="0" lang="en-US" sz="2000" b="0" i="0" u="none" strike="noStrike" kern="1200" cap="none" spc="0" normalizeH="0" baseline="0" noProof="0" dirty="0">
                <a:ln>
                  <a:noFill/>
                </a:ln>
                <a:solidFill>
                  <a:schemeClr val="accent1"/>
                </a:solidFill>
                <a:effectLst/>
                <a:uLnTx/>
                <a:uFillTx/>
                <a:latin typeface="Lato"/>
              </a:rPr>
              <a:t>University of Arkansas</a:t>
            </a:r>
            <a:r>
              <a:rPr lang="en-US" sz="2000" dirty="0">
                <a:solidFill>
                  <a:schemeClr val="accent1"/>
                </a:solidFill>
                <a:latin typeface="La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s-IS" sz="2000" b="0" i="0" u="none" strike="noStrike" kern="1200" cap="none" spc="0" normalizeH="0" baseline="0" noProof="0" dirty="0">
                <a:ln>
                  <a:noFill/>
                </a:ln>
                <a:solidFill>
                  <a:schemeClr val="accent1"/>
                </a:solidFill>
                <a:effectLst/>
                <a:uLnTx/>
                <a:uFillTx/>
                <a:latin typeface="Lato"/>
              </a:rPr>
              <a:t>Fayetteville, AR</a:t>
            </a:r>
            <a:r>
              <a:rPr lang="en-US" sz="2000" dirty="0">
                <a:solidFill>
                  <a:schemeClr val="accent1"/>
                </a:solidFill>
                <a:latin typeface="Lato"/>
              </a:rPr>
              <a:t> </a:t>
            </a:r>
            <a:endParaRPr lang="en-US" sz="2000" b="0" i="0" u="none" strike="noStrike" kern="1200" cap="none" spc="0" normalizeH="0" baseline="0" noProof="0" dirty="0">
              <a:ln>
                <a:noFill/>
              </a:ln>
              <a:solidFill>
                <a:schemeClr val="accent1"/>
              </a:solidFill>
              <a:effectLst/>
              <a:uLnTx/>
              <a:uFillTx/>
              <a:latin typeface="Lato"/>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i="0" u="none" strike="noStrike" kern="1200" cap="none" spc="0" normalizeH="0" baseline="0" noProof="0" dirty="0">
              <a:ln>
                <a:noFill/>
              </a:ln>
              <a:solidFill>
                <a:srgbClr val="0070C0"/>
              </a:solidFill>
              <a:effectLst/>
              <a:uLnTx/>
              <a:uFillTx/>
              <a:latin typeface="Lato"/>
              <a:hlinkClick r:id="rId3" invalidUrl="http://"/>
            </a:endParaRPr>
          </a:p>
          <a:p>
            <a:pPr algn="ctr">
              <a:defRPr/>
            </a:pPr>
            <a:r>
              <a:rPr lang="en-US" b="1" dirty="0">
                <a:solidFill>
                  <a:srgbClr val="0070C0"/>
                </a:solidFill>
                <a:latin typeface="Lato"/>
                <a:hlinkClick r:id="rId4">
                  <a:extLst>
                    <a:ext uri="{A12FA001-AC4F-418D-AE19-62706E023703}">
                      <ahyp:hlinkClr xmlns:ahyp="http://schemas.microsoft.com/office/drawing/2018/hyperlinkcolor" val="tx"/>
                    </a:ext>
                  </a:extLst>
                </a:hlinkClick>
              </a:rPr>
              <a:t>www.indigenousfoodandag.com</a:t>
            </a:r>
            <a:r>
              <a:rPr lang="en-US" b="1" dirty="0">
                <a:solidFill>
                  <a:srgbClr val="0070C0"/>
                </a:solidFill>
                <a:latin typeface="Lato"/>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0C0"/>
                </a:solidFill>
                <a:effectLst/>
                <a:uLnTx/>
                <a:uFillTx/>
                <a:latin typeface="Lato"/>
                <a:hlinkClick r:id="rId4">
                  <a:extLst>
                    <a:ext uri="{A12FA001-AC4F-418D-AE19-62706E023703}">
                      <ahyp:hlinkClr xmlns:ahyp="http://schemas.microsoft.com/office/drawing/2018/hyperlinkcolor" val="tx"/>
                    </a:ext>
                  </a:extLst>
                </a:hlinkClick>
              </a:rPr>
              <a:t>www.nativefoodsafety.org</a:t>
            </a:r>
            <a:endParaRPr kumimoji="0" lang="en-US" b="1" i="0" u="none" strike="noStrike" kern="1200" cap="none" spc="0" normalizeH="0" baseline="0" noProof="0" dirty="0">
              <a:ln>
                <a:noFill/>
              </a:ln>
              <a:solidFill>
                <a:srgbClr val="0070C0"/>
              </a:solidFill>
              <a:effectLst/>
              <a:uLnTx/>
              <a:uFillTx/>
              <a:latin typeface="Lato"/>
            </a:endParaRPr>
          </a:p>
        </p:txBody>
      </p:sp>
      <p:grpSp>
        <p:nvGrpSpPr>
          <p:cNvPr id="5" name="Group 4">
            <a:extLst>
              <a:ext uri="{FF2B5EF4-FFF2-40B4-BE49-F238E27FC236}">
                <a16:creationId xmlns:a16="http://schemas.microsoft.com/office/drawing/2014/main" id="{90905F78-6772-EB41-97C5-11561F3E27D1}"/>
              </a:ext>
            </a:extLst>
          </p:cNvPr>
          <p:cNvGrpSpPr/>
          <p:nvPr/>
        </p:nvGrpSpPr>
        <p:grpSpPr>
          <a:xfrm>
            <a:off x="3202594" y="154336"/>
            <a:ext cx="5786810" cy="2447257"/>
            <a:chOff x="1527964" y="33087"/>
            <a:chExt cx="9136069" cy="3863667"/>
          </a:xfrm>
        </p:grpSpPr>
        <p:grpSp>
          <p:nvGrpSpPr>
            <p:cNvPr id="6" name="Group 5">
              <a:extLst>
                <a:ext uri="{FF2B5EF4-FFF2-40B4-BE49-F238E27FC236}">
                  <a16:creationId xmlns:a16="http://schemas.microsoft.com/office/drawing/2014/main" id="{8CD0DBD8-BDC6-6245-ADFC-4EAF1981AA19}"/>
                </a:ext>
              </a:extLst>
            </p:cNvPr>
            <p:cNvGrpSpPr/>
            <p:nvPr/>
          </p:nvGrpSpPr>
          <p:grpSpPr>
            <a:xfrm>
              <a:off x="3051372" y="33087"/>
              <a:ext cx="6089253" cy="2695436"/>
              <a:chOff x="314464" y="148967"/>
              <a:chExt cx="6089253" cy="2695436"/>
            </a:xfrm>
          </p:grpSpPr>
          <p:pic>
            <p:nvPicPr>
              <p:cNvPr id="8" name="Picture 7" descr="A close up of a logo&#10;&#10;Description automatically generated">
                <a:extLst>
                  <a:ext uri="{FF2B5EF4-FFF2-40B4-BE49-F238E27FC236}">
                    <a16:creationId xmlns:a16="http://schemas.microsoft.com/office/drawing/2014/main" id="{5F84AEB9-40F0-8647-B064-4D07E2ED9D34}"/>
                  </a:ext>
                </a:extLst>
              </p:cNvPr>
              <p:cNvPicPr>
                <a:picLocks noChangeAspect="1"/>
              </p:cNvPicPr>
              <p:nvPr/>
            </p:nvPicPr>
            <p:blipFill>
              <a:blip r:embed="rId5"/>
              <a:stretch>
                <a:fillRect/>
              </a:stretch>
            </p:blipFill>
            <p:spPr>
              <a:xfrm>
                <a:off x="314464" y="148967"/>
                <a:ext cx="2695436" cy="2695436"/>
              </a:xfrm>
              <a:prstGeom prst="rect">
                <a:avLst/>
              </a:prstGeom>
            </p:spPr>
          </p:pic>
          <p:pic>
            <p:nvPicPr>
              <p:cNvPr id="11" name="Picture 10" descr="A close up of a sign&#10;&#10;Description automatically generated">
                <a:extLst>
                  <a:ext uri="{FF2B5EF4-FFF2-40B4-BE49-F238E27FC236}">
                    <a16:creationId xmlns:a16="http://schemas.microsoft.com/office/drawing/2014/main" id="{0D70B930-6946-8E4C-B7CD-B29CD45DA8C9}"/>
                  </a:ext>
                </a:extLst>
              </p:cNvPr>
              <p:cNvPicPr>
                <a:picLocks noChangeAspect="1"/>
              </p:cNvPicPr>
              <p:nvPr/>
            </p:nvPicPr>
            <p:blipFill>
              <a:blip r:embed="rId6"/>
              <a:stretch>
                <a:fillRect/>
              </a:stretch>
            </p:blipFill>
            <p:spPr>
              <a:xfrm>
                <a:off x="3009900" y="230612"/>
                <a:ext cx="3393817" cy="2579915"/>
              </a:xfrm>
              <a:prstGeom prst="rect">
                <a:avLst/>
              </a:prstGeom>
            </p:spPr>
          </p:pic>
        </p:grpSp>
        <p:sp>
          <p:nvSpPr>
            <p:cNvPr id="7" name="TextBox 6">
              <a:extLst>
                <a:ext uri="{FF2B5EF4-FFF2-40B4-BE49-F238E27FC236}">
                  <a16:creationId xmlns:a16="http://schemas.microsoft.com/office/drawing/2014/main" id="{C5A06800-D8AC-7F48-B28C-5E2708559036}"/>
                </a:ext>
              </a:extLst>
            </p:cNvPr>
            <p:cNvSpPr txBox="1"/>
            <p:nvPr/>
          </p:nvSpPr>
          <p:spPr>
            <a:xfrm>
              <a:off x="1527964" y="2779162"/>
              <a:ext cx="9136069" cy="1117592"/>
            </a:xfrm>
            <a:prstGeom prst="rect">
              <a:avLst/>
            </a:prstGeom>
            <a:noFill/>
          </p:spPr>
          <p:txBody>
            <a:bodyPr wrap="square" rtlCol="0" anchor="t">
              <a:spAutoFit/>
            </a:bodyPr>
            <a:lstStyle/>
            <a:p>
              <a:pPr algn="ctr"/>
              <a:r>
                <a:rPr lang="en-US" sz="2000" b="1" i="1" dirty="0">
                  <a:latin typeface="Lato"/>
                </a:rPr>
                <a:t>Empowering Indian Country through economic development and greater food access</a:t>
              </a:r>
            </a:p>
          </p:txBody>
        </p:sp>
      </p:grpSp>
    </p:spTree>
    <p:extLst>
      <p:ext uri="{BB962C8B-B14F-4D97-AF65-F5344CB8AC3E}">
        <p14:creationId xmlns:p14="http://schemas.microsoft.com/office/powerpoint/2010/main" val="3983422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934107" y="165772"/>
            <a:ext cx="10323783" cy="1450757"/>
          </a:xfrm>
        </p:spPr>
        <p:txBody>
          <a:bodyPr>
            <a:normAutofit/>
          </a:bodyPr>
          <a:lstStyle/>
          <a:p>
            <a:pPr algn="ctr"/>
            <a:r>
              <a:rPr lang="en-US" sz="4000" b="1">
                <a:solidFill>
                  <a:schemeClr val="bg1"/>
                </a:solidFill>
                <a:latin typeface="Lato" panose="020F0502020204030203" pitchFamily="34" charset="0"/>
                <a:cs typeface="Lato" panose="020F0502020204030203" pitchFamily="34" charset="0"/>
              </a:rPr>
              <a:t>Indigenous Food and Agriculture Initiative</a:t>
            </a:r>
            <a:br>
              <a:rPr lang="en-US" sz="4000" b="1">
                <a:solidFill>
                  <a:schemeClr val="bg1"/>
                </a:solidFill>
                <a:latin typeface="Lato" panose="020F0502020204030203" pitchFamily="34" charset="0"/>
                <a:cs typeface="Lato" panose="020F0502020204030203" pitchFamily="34" charset="0"/>
              </a:rPr>
            </a:br>
            <a:r>
              <a:rPr lang="en-US" sz="2800" i="1">
                <a:solidFill>
                  <a:schemeClr val="bg1"/>
                </a:solidFill>
                <a:latin typeface="Lato" panose="020F0502020204030203" pitchFamily="34" charset="0"/>
                <a:cs typeface="Lato" panose="020F0502020204030203" pitchFamily="34" charset="0"/>
              </a:rPr>
              <a:t>University of Arkansas Office of Economic Development</a:t>
            </a:r>
          </a:p>
        </p:txBody>
      </p:sp>
      <p:sp>
        <p:nvSpPr>
          <p:cNvPr id="4" name="Footer Placeholder 3"/>
          <p:cNvSpPr>
            <a:spLocks noGrp="1"/>
          </p:cNvSpPr>
          <p:nvPr>
            <p:ph type="ftr"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Calibri"/>
              </a:rPr>
              <a:t>Indigenous Food and Agriculture initiative</a:t>
            </a:r>
          </a:p>
        </p:txBody>
      </p:sp>
      <p:pic>
        <p:nvPicPr>
          <p:cNvPr id="22" name="Picture 21"/>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3005" y="1223078"/>
            <a:ext cx="3149630" cy="1816684"/>
          </a:xfrm>
          <a:prstGeom prst="rect">
            <a:avLst/>
          </a:prstGeom>
        </p:spPr>
      </p:pic>
      <p:sp>
        <p:nvSpPr>
          <p:cNvPr id="2" name="Rectangle 1"/>
          <p:cNvSpPr/>
          <p:nvPr/>
        </p:nvSpPr>
        <p:spPr>
          <a:xfrm>
            <a:off x="3883565" y="1534614"/>
            <a:ext cx="7749372" cy="2000548"/>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Our Founding</a:t>
            </a:r>
          </a:p>
          <a:p>
            <a:pPr marR="0" lvl="0" defTabSz="914400" rtl="0" eaLnBrk="1" fontAlgn="auto" latinLnBrk="0" hangingPunct="1">
              <a:lnSpc>
                <a:spcPct val="100000"/>
              </a:lnSpc>
              <a:spcBef>
                <a:spcPts val="0"/>
              </a:spcBef>
              <a:spcAft>
                <a:spcPts val="0"/>
              </a:spcAft>
              <a:buClrTx/>
              <a:buSzTx/>
              <a:tabLst/>
              <a:defRPr/>
            </a:pPr>
            <a:r>
              <a:rPr kumimoji="0" lang="en-US" sz="2400" i="0" u="none" strike="noStrike" kern="1200" cap="none" spc="0" normalizeH="0" baseline="0" noProof="0" dirty="0">
                <a:ln>
                  <a:noFill/>
                </a:ln>
                <a:solidFill>
                  <a:srgbClr val="9D2234"/>
                </a:solidFill>
                <a:effectLst/>
                <a:uLnTx/>
                <a:uFillTx/>
                <a:latin typeface="Lato" panose="020F0502020204030203" pitchFamily="34" charset="0"/>
                <a:ea typeface="Lato" panose="020F0502020204030203" pitchFamily="34" charset="0"/>
                <a:cs typeface="Lato" panose="020F0502020204030203" pitchFamily="34" charset="0"/>
              </a:rPr>
              <a:t>Established in the University of Arkansas School of Law in 2013 by:</a:t>
            </a: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Dean Emeritus Stacy Leeds; and </a:t>
            </a:r>
          </a:p>
          <a:p>
            <a:pPr marL="742950" marR="0" lvl="1"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Founding Director Janie Simms Hipp</a:t>
            </a:r>
          </a:p>
        </p:txBody>
      </p:sp>
      <p:sp>
        <p:nvSpPr>
          <p:cNvPr id="24" name="Rectangle 23"/>
          <p:cNvSpPr/>
          <p:nvPr/>
        </p:nvSpPr>
        <p:spPr>
          <a:xfrm>
            <a:off x="3883565" y="3878369"/>
            <a:ext cx="7945345" cy="200054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Lato" panose="020F0502020204030203" pitchFamily="34" charset="0"/>
                <a:ea typeface="Lato" panose="020F0502020204030203" pitchFamily="34" charset="0"/>
                <a:cs typeface="Lato" panose="020F0502020204030203" pitchFamily="34" charset="0"/>
              </a:rPr>
              <a:t>Our Mission</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9D2234"/>
                </a:solidFill>
                <a:effectLst/>
                <a:uLnTx/>
                <a:uFillTx/>
                <a:latin typeface="Lato" panose="020F0502020204030203" pitchFamily="34" charset="0"/>
                <a:ea typeface="Lato" panose="020F0502020204030203" pitchFamily="34" charset="0"/>
                <a:cs typeface="Lato" panose="020F0502020204030203" pitchFamily="34" charset="0"/>
              </a:rPr>
              <a:t>Enhance health and wellness in tribal communities by advancing healthy food systems, diversified economic development, and cultural food traditions in Indian Country. </a:t>
            </a:r>
          </a:p>
        </p:txBody>
      </p:sp>
      <p:grpSp>
        <p:nvGrpSpPr>
          <p:cNvPr id="10" name="Group 9">
            <a:extLst>
              <a:ext uri="{FF2B5EF4-FFF2-40B4-BE49-F238E27FC236}">
                <a16:creationId xmlns:a16="http://schemas.microsoft.com/office/drawing/2014/main" id="{629E618C-1072-4547-AF32-FE112D03A96C}"/>
              </a:ext>
            </a:extLst>
          </p:cNvPr>
          <p:cNvGrpSpPr/>
          <p:nvPr/>
        </p:nvGrpSpPr>
        <p:grpSpPr>
          <a:xfrm>
            <a:off x="-871077" y="0"/>
            <a:ext cx="13934149" cy="1620519"/>
            <a:chOff x="-871077" y="-22109"/>
            <a:chExt cx="13934149" cy="1620519"/>
          </a:xfrm>
        </p:grpSpPr>
        <p:sp>
          <p:nvSpPr>
            <p:cNvPr id="12" name="Rectangle 11">
              <a:extLst>
                <a:ext uri="{FF2B5EF4-FFF2-40B4-BE49-F238E27FC236}">
                  <a16:creationId xmlns:a16="http://schemas.microsoft.com/office/drawing/2014/main" id="{98929E7F-1FE4-724B-BC5C-2D121DC3A91C}"/>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2F2F3"/>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4" name="Picture 13">
              <a:extLst>
                <a:ext uri="{FF2B5EF4-FFF2-40B4-BE49-F238E27FC236}">
                  <a16:creationId xmlns:a16="http://schemas.microsoft.com/office/drawing/2014/main" id="{CF8EFEB4-2AC8-1B46-AFE4-9A69901CD9BB}"/>
                </a:ext>
              </a:extLst>
            </p:cNvPr>
            <p:cNvPicPr>
              <a:picLocks noChangeAspect="1"/>
            </p:cNvPicPr>
            <p:nvPr/>
          </p:nvPicPr>
          <p:blipFill rotWithShape="1">
            <a:blip r:embed="rId4">
              <a:alphaModFix amt="20000"/>
            </a:blip>
            <a:srcRect t="5778" b="58450"/>
            <a:stretch/>
          </p:blipFill>
          <p:spPr>
            <a:xfrm>
              <a:off x="-871077" y="-22109"/>
              <a:ext cx="13934149" cy="1620519"/>
            </a:xfrm>
            <a:prstGeom prst="rect">
              <a:avLst/>
            </a:prstGeom>
          </p:spPr>
        </p:pic>
      </p:grpSp>
      <p:pic>
        <p:nvPicPr>
          <p:cNvPr id="5" name="Picture 4">
            <a:extLst>
              <a:ext uri="{FF2B5EF4-FFF2-40B4-BE49-F238E27FC236}">
                <a16:creationId xmlns:a16="http://schemas.microsoft.com/office/drawing/2014/main" id="{9030ECB6-A21F-534A-8353-2855A0F5FA14}"/>
              </a:ext>
            </a:extLst>
          </p:cNvPr>
          <p:cNvPicPr>
            <a:picLocks noChangeAspect="1"/>
          </p:cNvPicPr>
          <p:nvPr/>
        </p:nvPicPr>
        <p:blipFill rotWithShape="1">
          <a:blip r:embed="rId5"/>
          <a:srcRect l="35998" r="31171"/>
          <a:stretch/>
        </p:blipFill>
        <p:spPr>
          <a:xfrm rot="16200000">
            <a:off x="786323" y="2167955"/>
            <a:ext cx="1562223" cy="3158380"/>
          </a:xfrm>
          <a:prstGeom prst="rect">
            <a:avLst/>
          </a:prstGeom>
        </p:spPr>
      </p:pic>
      <p:pic>
        <p:nvPicPr>
          <p:cNvPr id="7" name="Picture 6">
            <a:extLst>
              <a:ext uri="{FF2B5EF4-FFF2-40B4-BE49-F238E27FC236}">
                <a16:creationId xmlns:a16="http://schemas.microsoft.com/office/drawing/2014/main" id="{A6A5ECE5-0291-B849-81B8-0EC9F4AF365C}"/>
              </a:ext>
            </a:extLst>
          </p:cNvPr>
          <p:cNvPicPr>
            <a:picLocks noChangeAspect="1"/>
          </p:cNvPicPr>
          <p:nvPr/>
        </p:nvPicPr>
        <p:blipFill>
          <a:blip r:embed="rId6"/>
          <a:stretch>
            <a:fillRect/>
          </a:stretch>
        </p:blipFill>
        <p:spPr>
          <a:xfrm>
            <a:off x="15365" y="4389267"/>
            <a:ext cx="3127988" cy="2077180"/>
          </a:xfrm>
          <a:prstGeom prst="rect">
            <a:avLst/>
          </a:prstGeom>
        </p:spPr>
      </p:pic>
      <p:sp>
        <p:nvSpPr>
          <p:cNvPr id="3" name="Title 1">
            <a:extLst>
              <a:ext uri="{FF2B5EF4-FFF2-40B4-BE49-F238E27FC236}">
                <a16:creationId xmlns:a16="http://schemas.microsoft.com/office/drawing/2014/main" id="{8392B1F3-505F-4F32-90E9-30F846F36470}"/>
              </a:ext>
            </a:extLst>
          </p:cNvPr>
          <p:cNvSpPr txBox="1">
            <a:spLocks/>
          </p:cNvSpPr>
          <p:nvPr/>
        </p:nvSpPr>
        <p:spPr>
          <a:xfrm>
            <a:off x="934105" y="-44615"/>
            <a:ext cx="10323783" cy="1450757"/>
          </a:xfrm>
          <a:prstGeom prst="rect">
            <a:avLst/>
          </a:prstGeom>
        </p:spPr>
        <p:txBody>
          <a:bodyPr anchor="ctr">
            <a:normAutofit/>
          </a:bodyPr>
          <a:lstStyle>
            <a:lvl1pPr algn="l" defTabSz="914354" rtl="0" eaLnBrk="1" latinLnBrk="0" hangingPunct="1">
              <a:lnSpc>
                <a:spcPct val="85000"/>
              </a:lnSpc>
              <a:spcBef>
                <a:spcPct val="0"/>
              </a:spcBef>
              <a:buNone/>
              <a:defRPr sz="4800" kern="1200" spc="-51" baseline="0">
                <a:solidFill>
                  <a:schemeClr val="tx1">
                    <a:lumMod val="75000"/>
                    <a:lumOff val="25000"/>
                  </a:schemeClr>
                </a:solidFill>
                <a:latin typeface="+mj-lt"/>
                <a:ea typeface="+mj-ea"/>
                <a:cs typeface="+mj-cs"/>
              </a:defRPr>
            </a:lvl1pPr>
          </a:lstStyle>
          <a:p>
            <a:pPr algn="ct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Indigenous Food and Agriculture Initiative</a:t>
            </a:r>
            <a:endParaRPr lang="en-US"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926277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a:spLocks noGrp="1"/>
          </p:cNvSpPr>
          <p:nvPr>
            <p:ph type="title"/>
          </p:nvPr>
        </p:nvSpPr>
        <p:spPr>
          <a:xfrm>
            <a:off x="934107" y="165772"/>
            <a:ext cx="10323783" cy="1450757"/>
          </a:xfrm>
        </p:spPr>
        <p:txBody>
          <a:bodyPr>
            <a:normAutofit/>
          </a:bodyPr>
          <a:lstStyle/>
          <a:p>
            <a:pPr algn="ctr"/>
            <a:r>
              <a:rPr lang="en-US" sz="4000" b="1">
                <a:solidFill>
                  <a:schemeClr val="bg1"/>
                </a:solidFill>
                <a:latin typeface="Lato" panose="020F0502020204030203" pitchFamily="34" charset="0"/>
                <a:cs typeface="Lato" panose="020F0502020204030203" pitchFamily="34" charset="0"/>
              </a:rPr>
              <a:t>Our Work in Indian Country</a:t>
            </a:r>
            <a:endParaRPr lang="en-US" sz="2800" b="1">
              <a:solidFill>
                <a:schemeClr val="bg1"/>
              </a:solidFill>
              <a:latin typeface="Lato" panose="020F0502020204030203" pitchFamily="34" charset="0"/>
              <a:cs typeface="Lato" panose="020F0502020204030203" pitchFamily="34" charset="0"/>
            </a:endParaRPr>
          </a:p>
        </p:txBody>
      </p:sp>
      <p:sp>
        <p:nvSpPr>
          <p:cNvPr id="4" name="Footer Placeholder 3"/>
          <p:cNvSpPr>
            <a:spLocks noGrp="1"/>
          </p:cNvSpPr>
          <p:nvPr>
            <p:ph type="ftr" sz="quarter" idx="10"/>
          </p:nvPr>
        </p:nvSpPr>
        <p:spPr/>
        <p: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all" spc="0" normalizeH="0" baseline="0" noProof="0" dirty="0">
                <a:ln>
                  <a:noFill/>
                </a:ln>
                <a:solidFill>
                  <a:srgbClr val="FFFFFF"/>
                </a:solidFill>
                <a:effectLst/>
                <a:uLnTx/>
                <a:uFillTx/>
                <a:latin typeface="Lato" panose="020F0502020204030203" pitchFamily="34" charset="0"/>
                <a:ea typeface="Lato" panose="020F0502020204030203" pitchFamily="34" charset="0"/>
                <a:cs typeface="Lato" panose="020F0502020204030203" pitchFamily="34" charset="0"/>
                <a:sym typeface="Calibri"/>
              </a:rPr>
              <a:t>Indigenous Food and Agriculture initiative</a:t>
            </a:r>
          </a:p>
        </p:txBody>
      </p:sp>
      <p:grpSp>
        <p:nvGrpSpPr>
          <p:cNvPr id="3" name="Group 2">
            <a:extLst>
              <a:ext uri="{FF2B5EF4-FFF2-40B4-BE49-F238E27FC236}">
                <a16:creationId xmlns:a16="http://schemas.microsoft.com/office/drawing/2014/main" id="{43FD7459-F2BE-4C4E-929C-541FCA6A397D}"/>
              </a:ext>
            </a:extLst>
          </p:cNvPr>
          <p:cNvGrpSpPr/>
          <p:nvPr/>
        </p:nvGrpSpPr>
        <p:grpSpPr>
          <a:xfrm>
            <a:off x="-871077" y="-22109"/>
            <a:ext cx="13934149" cy="1620519"/>
            <a:chOff x="-871077" y="-22109"/>
            <a:chExt cx="13934149" cy="1620519"/>
          </a:xfrm>
        </p:grpSpPr>
        <p:sp>
          <p:nvSpPr>
            <p:cNvPr id="11" name="Rectangle 10">
              <a:extLst>
                <a:ext uri="{FF2B5EF4-FFF2-40B4-BE49-F238E27FC236}">
                  <a16:creationId xmlns:a16="http://schemas.microsoft.com/office/drawing/2014/main" id="{5024DD26-FDFD-3242-809D-ABEAC253304E}"/>
                </a:ext>
              </a:extLst>
            </p:cNvPr>
            <p:cNvSpPr/>
            <p:nvPr/>
          </p:nvSpPr>
          <p:spPr>
            <a:xfrm>
              <a:off x="0" y="1502"/>
              <a:ext cx="12192000" cy="1254060"/>
            </a:xfrm>
            <a:prstGeom prst="rect">
              <a:avLst/>
            </a:prstGeom>
            <a:gradFill flip="none" rotWithShape="1">
              <a:gsLst>
                <a:gs pos="0">
                  <a:srgbClr val="9D2235"/>
                </a:gs>
                <a:gs pos="100000">
                  <a:srgbClr val="60146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2F2F3"/>
                </a:solidFill>
                <a:effectLst/>
                <a:uLnTx/>
                <a:uFillTx/>
                <a:latin typeface="Lato" panose="020F0502020204030203" pitchFamily="34" charset="0"/>
                <a:ea typeface="Lato" panose="020F0502020204030203" pitchFamily="34" charset="0"/>
                <a:cs typeface="Lato" panose="020F0502020204030203" pitchFamily="34" charset="0"/>
              </a:endParaRPr>
            </a:p>
          </p:txBody>
        </p:sp>
        <p:pic>
          <p:nvPicPr>
            <p:cNvPr id="12" name="Picture 11">
              <a:extLst>
                <a:ext uri="{FF2B5EF4-FFF2-40B4-BE49-F238E27FC236}">
                  <a16:creationId xmlns:a16="http://schemas.microsoft.com/office/drawing/2014/main" id="{9BDBA560-430B-3249-83D4-D7CA5E3154D7}"/>
                </a:ext>
              </a:extLst>
            </p:cNvPr>
            <p:cNvPicPr>
              <a:picLocks noChangeAspect="1"/>
            </p:cNvPicPr>
            <p:nvPr/>
          </p:nvPicPr>
          <p:blipFill rotWithShape="1">
            <a:blip r:embed="rId3" cstate="screen">
              <a:alphaModFix amt="20000"/>
              <a:extLst>
                <a:ext uri="{28A0092B-C50C-407E-A947-70E740481C1C}">
                  <a14:useLocalDpi xmlns:a14="http://schemas.microsoft.com/office/drawing/2010/main"/>
                </a:ext>
              </a:extLst>
            </a:blip>
            <a:srcRect/>
            <a:stretch/>
          </p:blipFill>
          <p:spPr>
            <a:xfrm>
              <a:off x="-871077" y="-22109"/>
              <a:ext cx="13934149" cy="1620519"/>
            </a:xfrm>
            <a:prstGeom prst="rect">
              <a:avLst/>
            </a:prstGeom>
          </p:spPr>
        </p:pic>
      </p:grpSp>
      <p:sp>
        <p:nvSpPr>
          <p:cNvPr id="15" name="Title 1">
            <a:extLst>
              <a:ext uri="{FF2B5EF4-FFF2-40B4-BE49-F238E27FC236}">
                <a16:creationId xmlns:a16="http://schemas.microsoft.com/office/drawing/2014/main" id="{F1741284-3EF5-004C-9D0E-CEE7B72396CA}"/>
              </a:ext>
            </a:extLst>
          </p:cNvPr>
          <p:cNvSpPr txBox="1">
            <a:spLocks/>
          </p:cNvSpPr>
          <p:nvPr/>
        </p:nvSpPr>
        <p:spPr>
          <a:xfrm>
            <a:off x="982064" y="56755"/>
            <a:ext cx="10323783" cy="1211606"/>
          </a:xfrm>
          <a:prstGeom prst="rect">
            <a:avLst/>
          </a:prstGeom>
        </p:spPr>
        <p:txBody>
          <a:bodyPr vert="horz" lIns="91440" tIns="45720" rIns="91440" bIns="45720" rtlCol="0" anchor="ctr">
            <a:normAutofit/>
          </a:bodyPr>
          <a:lstStyle>
            <a:lvl1pPr algn="l" defTabSz="914354" rtl="0" eaLnBrk="1" latinLnBrk="0" hangingPunct="1">
              <a:lnSpc>
                <a:spcPct val="85000"/>
              </a:lnSpc>
              <a:spcBef>
                <a:spcPct val="0"/>
              </a:spcBef>
              <a:buNone/>
              <a:defRPr sz="4800" kern="1200" spc="-51" baseline="0">
                <a:solidFill>
                  <a:srgbClr val="9C2134"/>
                </a:solidFill>
                <a:latin typeface="+mj-lt"/>
                <a:ea typeface="+mj-ea"/>
                <a:cs typeface="+mj-cs"/>
              </a:defRPr>
            </a:lvl1pPr>
          </a:lstStyle>
          <a:p>
            <a:pPr algn="ctr"/>
            <a:r>
              <a:rPr lang="en-US" sz="4000" b="1" dirty="0">
                <a:solidFill>
                  <a:schemeClr val="bg1"/>
                </a:solidFill>
                <a:latin typeface="Lato" panose="020F0502020204030203" pitchFamily="34" charset="0"/>
                <a:ea typeface="Lato" panose="020F0502020204030203" pitchFamily="34" charset="0"/>
                <a:cs typeface="Lato" panose="020F0502020204030203" pitchFamily="34" charset="0"/>
              </a:rPr>
              <a:t>Our Work in Indian Country</a:t>
            </a:r>
            <a:endParaRPr lang="en-US" sz="28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6" name="Shape 59207">
            <a:extLst>
              <a:ext uri="{FF2B5EF4-FFF2-40B4-BE49-F238E27FC236}">
                <a16:creationId xmlns:a16="http://schemas.microsoft.com/office/drawing/2014/main" id="{F05851D6-7393-7F4F-BC7D-987B4560A852}"/>
              </a:ext>
            </a:extLst>
          </p:cNvPr>
          <p:cNvSpPr/>
          <p:nvPr/>
        </p:nvSpPr>
        <p:spPr>
          <a:xfrm flipV="1">
            <a:off x="5542218" y="2082279"/>
            <a:ext cx="0" cy="923342"/>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67" name="Shape 59215">
            <a:extLst>
              <a:ext uri="{FF2B5EF4-FFF2-40B4-BE49-F238E27FC236}">
                <a16:creationId xmlns:a16="http://schemas.microsoft.com/office/drawing/2014/main" id="{B2EFF481-B341-D147-93BC-D92997D2AF1F}"/>
              </a:ext>
            </a:extLst>
          </p:cNvPr>
          <p:cNvSpPr/>
          <p:nvPr/>
        </p:nvSpPr>
        <p:spPr>
          <a:xfrm rot="10800000" flipH="1" flipV="1">
            <a:off x="6205429" y="4449552"/>
            <a:ext cx="369571" cy="321035"/>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68" name="Shape 59230">
            <a:extLst>
              <a:ext uri="{FF2B5EF4-FFF2-40B4-BE49-F238E27FC236}">
                <a16:creationId xmlns:a16="http://schemas.microsoft.com/office/drawing/2014/main" id="{4ADF7EE7-D16D-B249-A1C4-A48DD74E14F7}"/>
              </a:ext>
            </a:extLst>
          </p:cNvPr>
          <p:cNvSpPr/>
          <p:nvPr/>
        </p:nvSpPr>
        <p:spPr>
          <a:xfrm>
            <a:off x="6481565" y="4627959"/>
            <a:ext cx="782851" cy="753832"/>
          </a:xfrm>
          <a:prstGeom prst="ellipse">
            <a:avLst/>
          </a:prstGeom>
          <a:solidFill>
            <a:schemeClr val="accent2">
              <a:lumMod val="75000"/>
            </a:schemeClr>
          </a:solidFill>
          <a:ln w="12700" cap="flat">
            <a:noFill/>
            <a:miter lim="400000"/>
          </a:ln>
          <a:effectLst/>
        </p:spPr>
        <p:txBody>
          <a:bodyPr wrap="square" lIns="0" tIns="0" rIns="0" bIns="0" numCol="1" anchor="ctr">
            <a:noAutofit/>
          </a:bodyPr>
          <a:lstStyle/>
          <a:p>
            <a:pPr>
              <a:defRPr>
                <a:solidFill>
                  <a:srgbClr val="FFFFFF"/>
                </a:solidFill>
              </a:defRPr>
            </a:pPr>
            <a:endParaRPr sz="2532" dirty="0">
              <a:latin typeface="Lato" panose="020F0502020204030203" pitchFamily="34" charset="0"/>
              <a:ea typeface="Lato" panose="020F0502020204030203" pitchFamily="34" charset="0"/>
              <a:cs typeface="Lato" panose="020F0502020204030203" pitchFamily="34" charset="0"/>
            </a:endParaRPr>
          </a:p>
        </p:txBody>
      </p:sp>
      <p:sp>
        <p:nvSpPr>
          <p:cNvPr id="69" name="Shape 59236">
            <a:extLst>
              <a:ext uri="{FF2B5EF4-FFF2-40B4-BE49-F238E27FC236}">
                <a16:creationId xmlns:a16="http://schemas.microsoft.com/office/drawing/2014/main" id="{C82ED518-9A54-1948-8510-7114E6530AC3}"/>
              </a:ext>
            </a:extLst>
          </p:cNvPr>
          <p:cNvSpPr/>
          <p:nvPr/>
        </p:nvSpPr>
        <p:spPr>
          <a:xfrm>
            <a:off x="3334800" y="3393974"/>
            <a:ext cx="782851" cy="753832"/>
          </a:xfrm>
          <a:prstGeom prst="ellipse">
            <a:avLst/>
          </a:prstGeom>
          <a:solidFill>
            <a:srgbClr val="601469"/>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70" name="Shape 59211">
            <a:extLst>
              <a:ext uri="{FF2B5EF4-FFF2-40B4-BE49-F238E27FC236}">
                <a16:creationId xmlns:a16="http://schemas.microsoft.com/office/drawing/2014/main" id="{E8962AFA-DC75-F546-83E0-7F391D23135D}"/>
              </a:ext>
            </a:extLst>
          </p:cNvPr>
          <p:cNvSpPr/>
          <p:nvPr/>
        </p:nvSpPr>
        <p:spPr>
          <a:xfrm flipH="1" flipV="1">
            <a:off x="4540451" y="2794615"/>
            <a:ext cx="332778" cy="289073"/>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1" name="Shape 59227">
            <a:extLst>
              <a:ext uri="{FF2B5EF4-FFF2-40B4-BE49-F238E27FC236}">
                <a16:creationId xmlns:a16="http://schemas.microsoft.com/office/drawing/2014/main" id="{5E4B1C8E-8351-6A4F-82F9-940499104FA1}"/>
              </a:ext>
            </a:extLst>
          </p:cNvPr>
          <p:cNvSpPr/>
          <p:nvPr/>
        </p:nvSpPr>
        <p:spPr>
          <a:xfrm>
            <a:off x="5166666" y="1630012"/>
            <a:ext cx="782851" cy="753832"/>
          </a:xfrm>
          <a:prstGeom prst="ellipse">
            <a:avLst/>
          </a:prstGeom>
          <a:solidFill>
            <a:schemeClr val="accent1"/>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72" name="Shape 59224">
            <a:extLst>
              <a:ext uri="{FF2B5EF4-FFF2-40B4-BE49-F238E27FC236}">
                <a16:creationId xmlns:a16="http://schemas.microsoft.com/office/drawing/2014/main" id="{DF1EA129-4490-B54F-95B9-6E5904F75A5E}"/>
              </a:ext>
            </a:extLst>
          </p:cNvPr>
          <p:cNvSpPr/>
          <p:nvPr/>
        </p:nvSpPr>
        <p:spPr>
          <a:xfrm>
            <a:off x="3937315" y="2132797"/>
            <a:ext cx="782851" cy="753832"/>
          </a:xfrm>
          <a:prstGeom prst="ellipse">
            <a:avLst/>
          </a:prstGeom>
          <a:solidFill>
            <a:srgbClr val="891B98"/>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73" name="TextBox 72">
            <a:extLst>
              <a:ext uri="{FF2B5EF4-FFF2-40B4-BE49-F238E27FC236}">
                <a16:creationId xmlns:a16="http://schemas.microsoft.com/office/drawing/2014/main" id="{31AC7290-45B6-FB46-87C0-CC35A730C12C}"/>
              </a:ext>
            </a:extLst>
          </p:cNvPr>
          <p:cNvSpPr txBox="1"/>
          <p:nvPr/>
        </p:nvSpPr>
        <p:spPr>
          <a:xfrm>
            <a:off x="673307" y="1567606"/>
            <a:ext cx="2949410" cy="584775"/>
          </a:xfrm>
          <a:prstGeom prst="rect">
            <a:avLst/>
          </a:prstGeom>
          <a:noFill/>
        </p:spPr>
        <p:txBody>
          <a:bodyPr wrap="squar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Model Tribal Food and Agriculture Code</a:t>
            </a:r>
          </a:p>
        </p:txBody>
      </p:sp>
      <p:sp>
        <p:nvSpPr>
          <p:cNvPr id="74" name="Shape 59206">
            <a:extLst>
              <a:ext uri="{FF2B5EF4-FFF2-40B4-BE49-F238E27FC236}">
                <a16:creationId xmlns:a16="http://schemas.microsoft.com/office/drawing/2014/main" id="{B2C9E451-67A5-1A47-BE4C-9BEDCE0B2B91}"/>
              </a:ext>
            </a:extLst>
          </p:cNvPr>
          <p:cNvSpPr/>
          <p:nvPr/>
        </p:nvSpPr>
        <p:spPr>
          <a:xfrm flipV="1">
            <a:off x="5557725" y="4563702"/>
            <a:ext cx="0" cy="690148"/>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5" name="Shape 59208">
            <a:extLst>
              <a:ext uri="{FF2B5EF4-FFF2-40B4-BE49-F238E27FC236}">
                <a16:creationId xmlns:a16="http://schemas.microsoft.com/office/drawing/2014/main" id="{E8753252-CB97-AC43-90F3-5E9AF659B6EA}"/>
              </a:ext>
            </a:extLst>
          </p:cNvPr>
          <p:cNvSpPr/>
          <p:nvPr/>
        </p:nvSpPr>
        <p:spPr>
          <a:xfrm rot="16200000" flipV="1">
            <a:off x="6765743" y="3550202"/>
            <a:ext cx="0" cy="460621"/>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6" name="Shape 59209">
            <a:extLst>
              <a:ext uri="{FF2B5EF4-FFF2-40B4-BE49-F238E27FC236}">
                <a16:creationId xmlns:a16="http://schemas.microsoft.com/office/drawing/2014/main" id="{1653B279-AE04-1340-864A-958B9249B606}"/>
              </a:ext>
            </a:extLst>
          </p:cNvPr>
          <p:cNvSpPr/>
          <p:nvPr/>
        </p:nvSpPr>
        <p:spPr>
          <a:xfrm rot="16200000" flipV="1">
            <a:off x="4348834" y="3551076"/>
            <a:ext cx="0" cy="458871"/>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7" name="Shape 59212">
            <a:extLst>
              <a:ext uri="{FF2B5EF4-FFF2-40B4-BE49-F238E27FC236}">
                <a16:creationId xmlns:a16="http://schemas.microsoft.com/office/drawing/2014/main" id="{29FABA1F-E34B-9846-92DA-4512CE52A8F3}"/>
              </a:ext>
            </a:extLst>
          </p:cNvPr>
          <p:cNvSpPr/>
          <p:nvPr/>
        </p:nvSpPr>
        <p:spPr>
          <a:xfrm flipV="1">
            <a:off x="6204318" y="2794615"/>
            <a:ext cx="370683" cy="322001"/>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8" name="Shape 59214">
            <a:extLst>
              <a:ext uri="{FF2B5EF4-FFF2-40B4-BE49-F238E27FC236}">
                <a16:creationId xmlns:a16="http://schemas.microsoft.com/office/drawing/2014/main" id="{B6E67FD9-11D1-A142-B09F-33785D6878C8}"/>
              </a:ext>
            </a:extLst>
          </p:cNvPr>
          <p:cNvSpPr/>
          <p:nvPr/>
        </p:nvSpPr>
        <p:spPr>
          <a:xfrm rot="10800000" flipV="1">
            <a:off x="4540451" y="4449552"/>
            <a:ext cx="369572" cy="321035"/>
          </a:xfrm>
          <a:prstGeom prst="line">
            <a:avLst/>
          </a:prstGeom>
          <a:noFill/>
          <a:ln w="38100" cap="flat">
            <a:solidFill>
              <a:schemeClr val="bg1">
                <a:lumMod val="85000"/>
              </a:schemeClr>
            </a:solidFill>
            <a:prstDash val="solid"/>
            <a:miter lim="400000"/>
          </a:ln>
          <a:effectLst/>
        </p:spPr>
        <p:txBody>
          <a:bodyPr wrap="square" lIns="35719" tIns="35719" rIns="35719" bIns="35719" numCol="1" anchor="ctr">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79" name="Shape 59218">
            <a:extLst>
              <a:ext uri="{FF2B5EF4-FFF2-40B4-BE49-F238E27FC236}">
                <a16:creationId xmlns:a16="http://schemas.microsoft.com/office/drawing/2014/main" id="{0779CBC5-EA38-B840-91F3-3468824132F9}"/>
              </a:ext>
            </a:extLst>
          </p:cNvPr>
          <p:cNvSpPr/>
          <p:nvPr/>
        </p:nvSpPr>
        <p:spPr>
          <a:xfrm>
            <a:off x="6998535" y="3393974"/>
            <a:ext cx="782851" cy="753832"/>
          </a:xfrm>
          <a:prstGeom prst="ellipse">
            <a:avLst/>
          </a:prstGeom>
          <a:solidFill>
            <a:schemeClr val="accent2"/>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80" name="Shape 59221">
            <a:extLst>
              <a:ext uri="{FF2B5EF4-FFF2-40B4-BE49-F238E27FC236}">
                <a16:creationId xmlns:a16="http://schemas.microsoft.com/office/drawing/2014/main" id="{A6D9DE36-D466-D64A-9619-6C2EF325161A}"/>
              </a:ext>
            </a:extLst>
          </p:cNvPr>
          <p:cNvSpPr/>
          <p:nvPr/>
        </p:nvSpPr>
        <p:spPr>
          <a:xfrm>
            <a:off x="6481565" y="2146664"/>
            <a:ext cx="782851" cy="753832"/>
          </a:xfrm>
          <a:prstGeom prst="ellipse">
            <a:avLst/>
          </a:prstGeom>
          <a:solidFill>
            <a:schemeClr val="accent1">
              <a:lumMod val="90000"/>
              <a:lumOff val="10000"/>
            </a:schemeClr>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81" name="Shape 59233">
            <a:extLst>
              <a:ext uri="{FF2B5EF4-FFF2-40B4-BE49-F238E27FC236}">
                <a16:creationId xmlns:a16="http://schemas.microsoft.com/office/drawing/2014/main" id="{822DC925-FA60-A44C-919E-D6E392543605}"/>
              </a:ext>
            </a:extLst>
          </p:cNvPr>
          <p:cNvSpPr/>
          <p:nvPr/>
        </p:nvSpPr>
        <p:spPr>
          <a:xfrm>
            <a:off x="5166666" y="5157937"/>
            <a:ext cx="782851" cy="753832"/>
          </a:xfrm>
          <a:prstGeom prst="ellipse">
            <a:avLst/>
          </a:prstGeom>
          <a:solidFill>
            <a:schemeClr val="accent3"/>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82" name="Shape 59239">
            <a:extLst>
              <a:ext uri="{FF2B5EF4-FFF2-40B4-BE49-F238E27FC236}">
                <a16:creationId xmlns:a16="http://schemas.microsoft.com/office/drawing/2014/main" id="{99BC34E3-FEB0-9443-9DE5-66DA4D1F0C24}"/>
              </a:ext>
            </a:extLst>
          </p:cNvPr>
          <p:cNvSpPr/>
          <p:nvPr/>
        </p:nvSpPr>
        <p:spPr>
          <a:xfrm>
            <a:off x="3890912" y="4627959"/>
            <a:ext cx="782851" cy="753832"/>
          </a:xfrm>
          <a:prstGeom prst="ellipse">
            <a:avLst/>
          </a:prstGeom>
          <a:solidFill>
            <a:schemeClr val="accent3">
              <a:lumMod val="75000"/>
            </a:schemeClr>
          </a:solidFill>
          <a:ln w="12700" cap="flat">
            <a:noFill/>
            <a:miter lim="400000"/>
          </a:ln>
          <a:effectLst/>
        </p:spPr>
        <p:txBody>
          <a:bodyPr wrap="square" lIns="0" tIns="0" rIns="0" bIns="0" numCol="1" anchor="ctr">
            <a:noAutofit/>
          </a:bodyPr>
          <a:lstStyle/>
          <a:p>
            <a:pPr>
              <a:defRPr>
                <a:solidFill>
                  <a:srgbClr val="FFFFFF"/>
                </a:solidFill>
              </a:defRPr>
            </a:pPr>
            <a:endParaRPr sz="2532">
              <a:latin typeface="Lato" panose="020F0502020204030203" pitchFamily="34" charset="0"/>
              <a:ea typeface="Lato" panose="020F0502020204030203" pitchFamily="34" charset="0"/>
              <a:cs typeface="Lato" panose="020F0502020204030203" pitchFamily="34" charset="0"/>
            </a:endParaRPr>
          </a:p>
        </p:txBody>
      </p:sp>
      <p:sp>
        <p:nvSpPr>
          <p:cNvPr id="83" name="Circle">
            <a:extLst>
              <a:ext uri="{FF2B5EF4-FFF2-40B4-BE49-F238E27FC236}">
                <a16:creationId xmlns:a16="http://schemas.microsoft.com/office/drawing/2014/main" id="{FF340188-C7C3-264F-8504-32F479EE11F0}"/>
              </a:ext>
            </a:extLst>
          </p:cNvPr>
          <p:cNvSpPr/>
          <p:nvPr/>
        </p:nvSpPr>
        <p:spPr>
          <a:xfrm flipV="1">
            <a:off x="8025606" y="1727759"/>
            <a:ext cx="159686" cy="153766"/>
          </a:xfrm>
          <a:prstGeom prst="diamond">
            <a:avLst/>
          </a:prstGeom>
          <a:solidFill>
            <a:schemeClr val="accent1"/>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84" name="Circle">
            <a:extLst>
              <a:ext uri="{FF2B5EF4-FFF2-40B4-BE49-F238E27FC236}">
                <a16:creationId xmlns:a16="http://schemas.microsoft.com/office/drawing/2014/main" id="{4B4FE436-1AB2-9F4E-82FD-30A97405143F}"/>
              </a:ext>
            </a:extLst>
          </p:cNvPr>
          <p:cNvSpPr/>
          <p:nvPr/>
        </p:nvSpPr>
        <p:spPr>
          <a:xfrm flipV="1">
            <a:off x="8025606" y="2655716"/>
            <a:ext cx="159686" cy="153766"/>
          </a:xfrm>
          <a:prstGeom prst="diamond">
            <a:avLst/>
          </a:prstGeom>
          <a:solidFill>
            <a:schemeClr val="accent1">
              <a:lumMod val="90000"/>
              <a:lumOff val="10000"/>
            </a:schemeClr>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85" name="Circle">
            <a:extLst>
              <a:ext uri="{FF2B5EF4-FFF2-40B4-BE49-F238E27FC236}">
                <a16:creationId xmlns:a16="http://schemas.microsoft.com/office/drawing/2014/main" id="{90154537-7ABF-BB47-86B1-E7651C33234C}"/>
              </a:ext>
            </a:extLst>
          </p:cNvPr>
          <p:cNvSpPr/>
          <p:nvPr/>
        </p:nvSpPr>
        <p:spPr>
          <a:xfrm flipV="1">
            <a:off x="8031073" y="3815328"/>
            <a:ext cx="148752" cy="143238"/>
          </a:xfrm>
          <a:prstGeom prst="diamond">
            <a:avLst/>
          </a:prstGeom>
          <a:solidFill>
            <a:schemeClr val="accent2"/>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86" name="TextBox 85">
            <a:extLst>
              <a:ext uri="{FF2B5EF4-FFF2-40B4-BE49-F238E27FC236}">
                <a16:creationId xmlns:a16="http://schemas.microsoft.com/office/drawing/2014/main" id="{9230D474-F0BF-424B-86CC-D8EE19E0316B}"/>
              </a:ext>
            </a:extLst>
          </p:cNvPr>
          <p:cNvSpPr txBox="1"/>
          <p:nvPr/>
        </p:nvSpPr>
        <p:spPr>
          <a:xfrm>
            <a:off x="8268426" y="1643042"/>
            <a:ext cx="3488655" cy="338554"/>
          </a:xfrm>
          <a:prstGeom prst="rect">
            <a:avLst/>
          </a:prstGeom>
          <a:noFill/>
        </p:spPr>
        <p:txBody>
          <a:bodyPr wrap="squar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Cultivating Tribal Food Sovereignty</a:t>
            </a:r>
          </a:p>
        </p:txBody>
      </p:sp>
      <p:sp>
        <p:nvSpPr>
          <p:cNvPr id="88" name="TextBox 87">
            <a:extLst>
              <a:ext uri="{FF2B5EF4-FFF2-40B4-BE49-F238E27FC236}">
                <a16:creationId xmlns:a16="http://schemas.microsoft.com/office/drawing/2014/main" id="{B55E68F3-9E05-E74A-8FB1-A776C5AFD503}"/>
              </a:ext>
            </a:extLst>
          </p:cNvPr>
          <p:cNvSpPr txBox="1"/>
          <p:nvPr/>
        </p:nvSpPr>
        <p:spPr>
          <a:xfrm>
            <a:off x="8277294" y="2569573"/>
            <a:ext cx="3179075" cy="338554"/>
          </a:xfrm>
          <a:prstGeom prst="rect">
            <a:avLst/>
          </a:prstGeom>
          <a:noFill/>
        </p:spPr>
        <p:txBody>
          <a:bodyPr wrap="non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Food and Agriculture ‘Scaling Up’</a:t>
            </a:r>
          </a:p>
        </p:txBody>
      </p:sp>
      <p:sp>
        <p:nvSpPr>
          <p:cNvPr id="89" name="Subtitle 2">
            <a:extLst>
              <a:ext uri="{FF2B5EF4-FFF2-40B4-BE49-F238E27FC236}">
                <a16:creationId xmlns:a16="http://schemas.microsoft.com/office/drawing/2014/main" id="{6A65AAD3-0D1E-9C47-8DB8-AE06B4857B1C}"/>
              </a:ext>
            </a:extLst>
          </p:cNvPr>
          <p:cNvSpPr txBox="1">
            <a:spLocks/>
          </p:cNvSpPr>
          <p:nvPr/>
        </p:nvSpPr>
        <p:spPr>
          <a:xfrm>
            <a:off x="8336064" y="2882683"/>
            <a:ext cx="3385778" cy="72827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Agricultural production tools and economic forecast models to help build strong Tribal food businesses and food systems</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90" name="TextBox 89">
            <a:extLst>
              <a:ext uri="{FF2B5EF4-FFF2-40B4-BE49-F238E27FC236}">
                <a16:creationId xmlns:a16="http://schemas.microsoft.com/office/drawing/2014/main" id="{2D7F5708-0048-BF48-BFE7-71E4A940FDD0}"/>
              </a:ext>
            </a:extLst>
          </p:cNvPr>
          <p:cNvSpPr txBox="1"/>
          <p:nvPr/>
        </p:nvSpPr>
        <p:spPr>
          <a:xfrm>
            <a:off x="8277294" y="3716842"/>
            <a:ext cx="3545461" cy="338554"/>
          </a:xfrm>
          <a:prstGeom prst="rect">
            <a:avLst/>
          </a:prstGeom>
          <a:noFill/>
        </p:spPr>
        <p:txBody>
          <a:bodyPr wrap="squar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Tribal Hemp </a:t>
            </a:r>
          </a:p>
        </p:txBody>
      </p:sp>
      <p:sp>
        <p:nvSpPr>
          <p:cNvPr id="92" name="Circle">
            <a:extLst>
              <a:ext uri="{FF2B5EF4-FFF2-40B4-BE49-F238E27FC236}">
                <a16:creationId xmlns:a16="http://schemas.microsoft.com/office/drawing/2014/main" id="{D3D40FEB-C2D0-484E-B7CA-993FFDA7F24F}"/>
              </a:ext>
            </a:extLst>
          </p:cNvPr>
          <p:cNvSpPr/>
          <p:nvPr/>
        </p:nvSpPr>
        <p:spPr>
          <a:xfrm flipV="1">
            <a:off x="8025606" y="4842010"/>
            <a:ext cx="159686" cy="153766"/>
          </a:xfrm>
          <a:prstGeom prst="diamond">
            <a:avLst/>
          </a:prstGeom>
          <a:solidFill>
            <a:schemeClr val="accent2">
              <a:lumMod val="75000"/>
            </a:schemeClr>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93" name="TextBox 92">
            <a:extLst>
              <a:ext uri="{FF2B5EF4-FFF2-40B4-BE49-F238E27FC236}">
                <a16:creationId xmlns:a16="http://schemas.microsoft.com/office/drawing/2014/main" id="{839710F5-1F50-864E-B1A1-E7CCADC59849}"/>
              </a:ext>
            </a:extLst>
          </p:cNvPr>
          <p:cNvSpPr txBox="1"/>
          <p:nvPr/>
        </p:nvSpPr>
        <p:spPr>
          <a:xfrm>
            <a:off x="8277294" y="4707128"/>
            <a:ext cx="3256262" cy="338554"/>
          </a:xfrm>
          <a:prstGeom prst="rect">
            <a:avLst/>
          </a:prstGeom>
          <a:noFill/>
        </p:spPr>
        <p:txBody>
          <a:bodyPr wrap="squar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Food Security and Access</a:t>
            </a:r>
          </a:p>
        </p:txBody>
      </p:sp>
      <p:sp>
        <p:nvSpPr>
          <p:cNvPr id="95" name="Circle">
            <a:extLst>
              <a:ext uri="{FF2B5EF4-FFF2-40B4-BE49-F238E27FC236}">
                <a16:creationId xmlns:a16="http://schemas.microsoft.com/office/drawing/2014/main" id="{A2BC4702-D07A-9B41-8ECB-09E6D1B2CD24}"/>
              </a:ext>
            </a:extLst>
          </p:cNvPr>
          <p:cNvSpPr/>
          <p:nvPr/>
        </p:nvSpPr>
        <p:spPr>
          <a:xfrm flipV="1">
            <a:off x="422900" y="1827830"/>
            <a:ext cx="159686" cy="153766"/>
          </a:xfrm>
          <a:prstGeom prst="diamond">
            <a:avLst/>
          </a:prstGeom>
          <a:solidFill>
            <a:srgbClr val="891B98"/>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96" name="Circle">
            <a:extLst>
              <a:ext uri="{FF2B5EF4-FFF2-40B4-BE49-F238E27FC236}">
                <a16:creationId xmlns:a16="http://schemas.microsoft.com/office/drawing/2014/main" id="{6E5FE87F-3771-1247-8CF1-99D8252D0058}"/>
              </a:ext>
            </a:extLst>
          </p:cNvPr>
          <p:cNvSpPr/>
          <p:nvPr/>
        </p:nvSpPr>
        <p:spPr>
          <a:xfrm flipV="1">
            <a:off x="422900" y="2951814"/>
            <a:ext cx="159686" cy="153766"/>
          </a:xfrm>
          <a:prstGeom prst="diamond">
            <a:avLst/>
          </a:prstGeom>
          <a:solidFill>
            <a:srgbClr val="891B98"/>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97" name="Circle">
            <a:extLst>
              <a:ext uri="{FF2B5EF4-FFF2-40B4-BE49-F238E27FC236}">
                <a16:creationId xmlns:a16="http://schemas.microsoft.com/office/drawing/2014/main" id="{AFC41AB9-86EF-2F4D-964A-81BA948EFE2A}"/>
              </a:ext>
            </a:extLst>
          </p:cNvPr>
          <p:cNvSpPr/>
          <p:nvPr/>
        </p:nvSpPr>
        <p:spPr>
          <a:xfrm flipV="1">
            <a:off x="428367" y="4250578"/>
            <a:ext cx="148752" cy="143238"/>
          </a:xfrm>
          <a:prstGeom prst="diamond">
            <a:avLst/>
          </a:prstGeom>
          <a:solidFill>
            <a:schemeClr val="accent6">
              <a:lumMod val="50000"/>
            </a:schemeClr>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99" name="TextBox 98">
            <a:extLst>
              <a:ext uri="{FF2B5EF4-FFF2-40B4-BE49-F238E27FC236}">
                <a16:creationId xmlns:a16="http://schemas.microsoft.com/office/drawing/2014/main" id="{029E9A08-6517-A145-B836-61F6AF7FE68A}"/>
              </a:ext>
            </a:extLst>
          </p:cNvPr>
          <p:cNvSpPr txBox="1"/>
          <p:nvPr/>
        </p:nvSpPr>
        <p:spPr>
          <a:xfrm>
            <a:off x="655824" y="2877093"/>
            <a:ext cx="2491388" cy="338554"/>
          </a:xfrm>
          <a:prstGeom prst="rect">
            <a:avLst/>
          </a:prstGeom>
          <a:noFill/>
        </p:spPr>
        <p:txBody>
          <a:bodyPr wrap="non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Native Farm Bill Coalition</a:t>
            </a:r>
          </a:p>
        </p:txBody>
      </p:sp>
      <p:sp>
        <p:nvSpPr>
          <p:cNvPr id="101" name="TextBox 100">
            <a:extLst>
              <a:ext uri="{FF2B5EF4-FFF2-40B4-BE49-F238E27FC236}">
                <a16:creationId xmlns:a16="http://schemas.microsoft.com/office/drawing/2014/main" id="{BF871790-726D-A440-A4B1-70A2728FAEB1}"/>
              </a:ext>
            </a:extLst>
          </p:cNvPr>
          <p:cNvSpPr txBox="1"/>
          <p:nvPr/>
        </p:nvSpPr>
        <p:spPr>
          <a:xfrm>
            <a:off x="673183" y="4137195"/>
            <a:ext cx="2547492" cy="338554"/>
          </a:xfrm>
          <a:prstGeom prst="rect">
            <a:avLst/>
          </a:prstGeom>
          <a:noFill/>
        </p:spPr>
        <p:txBody>
          <a:bodyPr wrap="non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Tribal Food Safety Alliance</a:t>
            </a:r>
          </a:p>
        </p:txBody>
      </p:sp>
      <p:sp>
        <p:nvSpPr>
          <p:cNvPr id="103" name="Circle">
            <a:extLst>
              <a:ext uri="{FF2B5EF4-FFF2-40B4-BE49-F238E27FC236}">
                <a16:creationId xmlns:a16="http://schemas.microsoft.com/office/drawing/2014/main" id="{0EBFA9DB-996A-254E-ABDE-47C7B3F80B48}"/>
              </a:ext>
            </a:extLst>
          </p:cNvPr>
          <p:cNvSpPr/>
          <p:nvPr/>
        </p:nvSpPr>
        <p:spPr>
          <a:xfrm flipV="1">
            <a:off x="422900" y="5456234"/>
            <a:ext cx="159686" cy="153766"/>
          </a:xfrm>
          <a:prstGeom prst="diamond">
            <a:avLst/>
          </a:prstGeom>
          <a:solidFill>
            <a:schemeClr val="accent3"/>
          </a:solidFill>
          <a:ln w="12700" cap="flat">
            <a:noFill/>
            <a:miter lim="400000"/>
          </a:ln>
          <a:effectLst/>
        </p:spPr>
        <p:txBody>
          <a:bodyPr wrap="square" lIns="0" tIns="0" rIns="0" bIns="0" numCol="1" anchor="t">
            <a:noAutofit/>
          </a:bodyPr>
          <a:lstStyle/>
          <a:p>
            <a:endParaRPr sz="2532">
              <a:latin typeface="Lato" panose="020F0502020204030203" pitchFamily="34" charset="0"/>
              <a:ea typeface="Lato" panose="020F0502020204030203" pitchFamily="34" charset="0"/>
              <a:cs typeface="Lato" panose="020F0502020204030203" pitchFamily="34" charset="0"/>
            </a:endParaRPr>
          </a:p>
        </p:txBody>
      </p:sp>
      <p:sp>
        <p:nvSpPr>
          <p:cNvPr id="104" name="TextBox 103">
            <a:extLst>
              <a:ext uri="{FF2B5EF4-FFF2-40B4-BE49-F238E27FC236}">
                <a16:creationId xmlns:a16="http://schemas.microsoft.com/office/drawing/2014/main" id="{217E523A-4EE0-9145-92F4-ECA180DAB10D}"/>
              </a:ext>
            </a:extLst>
          </p:cNvPr>
          <p:cNvSpPr txBox="1"/>
          <p:nvPr/>
        </p:nvSpPr>
        <p:spPr>
          <a:xfrm>
            <a:off x="658444" y="5240730"/>
            <a:ext cx="2964273" cy="584775"/>
          </a:xfrm>
          <a:prstGeom prst="rect">
            <a:avLst/>
          </a:prstGeom>
          <a:noFill/>
        </p:spPr>
        <p:txBody>
          <a:bodyPr wrap="none" rtlCol="0" anchor="ctr" anchorCtr="0">
            <a:spAutoFit/>
          </a:bodyPr>
          <a:lstStyle/>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Native Youth in Food and </a:t>
            </a:r>
          </a:p>
          <a:p>
            <a:r>
              <a:rPr lang="en-US" sz="1600" b="1" dirty="0">
                <a:solidFill>
                  <a:schemeClr val="tx2"/>
                </a:solidFill>
                <a:latin typeface="Lato" panose="020F0502020204030203" pitchFamily="34" charset="0"/>
                <a:ea typeface="Lato" panose="020F0502020204030203" pitchFamily="34" charset="0"/>
                <a:cs typeface="Lato" panose="020F0502020204030203" pitchFamily="34" charset="0"/>
              </a:rPr>
              <a:t>Agriculture Leadership Summit</a:t>
            </a:r>
          </a:p>
        </p:txBody>
      </p:sp>
      <p:grpSp>
        <p:nvGrpSpPr>
          <p:cNvPr id="106" name="Group 105">
            <a:extLst>
              <a:ext uri="{FF2B5EF4-FFF2-40B4-BE49-F238E27FC236}">
                <a16:creationId xmlns:a16="http://schemas.microsoft.com/office/drawing/2014/main" id="{6B2C92A0-A1FB-A84C-AFD9-AC6F7957FC57}"/>
              </a:ext>
            </a:extLst>
          </p:cNvPr>
          <p:cNvGrpSpPr/>
          <p:nvPr/>
        </p:nvGrpSpPr>
        <p:grpSpPr>
          <a:xfrm>
            <a:off x="4117547" y="2267899"/>
            <a:ext cx="381188" cy="467754"/>
            <a:chOff x="6428975" y="1258825"/>
            <a:chExt cx="236820" cy="301788"/>
          </a:xfrm>
          <a:solidFill>
            <a:srgbClr val="FFFFFF"/>
          </a:solidFill>
        </p:grpSpPr>
        <p:sp>
          <p:nvSpPr>
            <p:cNvPr id="107" name="Freeform 272">
              <a:extLst>
                <a:ext uri="{FF2B5EF4-FFF2-40B4-BE49-F238E27FC236}">
                  <a16:creationId xmlns:a16="http://schemas.microsoft.com/office/drawing/2014/main" id="{B5616ECB-2C6B-4849-A1E7-4DAA24C2807E}"/>
                </a:ext>
              </a:extLst>
            </p:cNvPr>
            <p:cNvSpPr>
              <a:spLocks noEditPoints="1"/>
            </p:cNvSpPr>
            <p:nvPr/>
          </p:nvSpPr>
          <p:spPr bwMode="auto">
            <a:xfrm>
              <a:off x="6428975" y="1296548"/>
              <a:ext cx="194905" cy="264065"/>
            </a:xfrm>
            <a:custGeom>
              <a:avLst/>
              <a:gdLst>
                <a:gd name="T0" fmla="*/ 0 w 93"/>
                <a:gd name="T1" fmla="*/ 29 h 126"/>
                <a:gd name="T2" fmla="*/ 0 w 93"/>
                <a:gd name="T3" fmla="*/ 126 h 126"/>
                <a:gd name="T4" fmla="*/ 93 w 93"/>
                <a:gd name="T5" fmla="*/ 126 h 126"/>
                <a:gd name="T6" fmla="*/ 93 w 93"/>
                <a:gd name="T7" fmla="*/ 0 h 126"/>
                <a:gd name="T8" fmla="*/ 29 w 93"/>
                <a:gd name="T9" fmla="*/ 0 h 126"/>
                <a:gd name="T10" fmla="*/ 0 w 93"/>
                <a:gd name="T11" fmla="*/ 29 h 126"/>
                <a:gd name="T12" fmla="*/ 27 w 93"/>
                <a:gd name="T13" fmla="*/ 8 h 126"/>
                <a:gd name="T14" fmla="*/ 27 w 93"/>
                <a:gd name="T15" fmla="*/ 27 h 126"/>
                <a:gd name="T16" fmla="*/ 8 w 93"/>
                <a:gd name="T17" fmla="*/ 27 h 126"/>
                <a:gd name="T18" fmla="*/ 27 w 93"/>
                <a:gd name="T19" fmla="*/ 8 h 126"/>
                <a:gd name="T20" fmla="*/ 88 w 93"/>
                <a:gd name="T21" fmla="*/ 122 h 126"/>
                <a:gd name="T22" fmla="*/ 5 w 93"/>
                <a:gd name="T23" fmla="*/ 122 h 126"/>
                <a:gd name="T24" fmla="*/ 5 w 93"/>
                <a:gd name="T25" fmla="*/ 32 h 126"/>
                <a:gd name="T26" fmla="*/ 32 w 93"/>
                <a:gd name="T27" fmla="*/ 32 h 126"/>
                <a:gd name="T28" fmla="*/ 32 w 93"/>
                <a:gd name="T29" fmla="*/ 5 h 126"/>
                <a:gd name="T30" fmla="*/ 88 w 93"/>
                <a:gd name="T31" fmla="*/ 5 h 126"/>
                <a:gd name="T32" fmla="*/ 88 w 93"/>
                <a:gd name="T33"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 h="126">
                  <a:moveTo>
                    <a:pt x="0" y="29"/>
                  </a:moveTo>
                  <a:lnTo>
                    <a:pt x="0" y="126"/>
                  </a:lnTo>
                  <a:lnTo>
                    <a:pt x="93" y="126"/>
                  </a:lnTo>
                  <a:lnTo>
                    <a:pt x="93" y="0"/>
                  </a:lnTo>
                  <a:lnTo>
                    <a:pt x="29" y="0"/>
                  </a:lnTo>
                  <a:lnTo>
                    <a:pt x="0" y="29"/>
                  </a:lnTo>
                  <a:close/>
                  <a:moveTo>
                    <a:pt x="27" y="8"/>
                  </a:moveTo>
                  <a:lnTo>
                    <a:pt x="27" y="27"/>
                  </a:lnTo>
                  <a:lnTo>
                    <a:pt x="8" y="27"/>
                  </a:lnTo>
                  <a:lnTo>
                    <a:pt x="27" y="8"/>
                  </a:lnTo>
                  <a:close/>
                  <a:moveTo>
                    <a:pt x="88" y="122"/>
                  </a:moveTo>
                  <a:lnTo>
                    <a:pt x="5" y="122"/>
                  </a:lnTo>
                  <a:lnTo>
                    <a:pt x="5" y="32"/>
                  </a:lnTo>
                  <a:lnTo>
                    <a:pt x="32" y="32"/>
                  </a:lnTo>
                  <a:lnTo>
                    <a:pt x="32" y="5"/>
                  </a:lnTo>
                  <a:lnTo>
                    <a:pt x="88" y="5"/>
                  </a:lnTo>
                  <a:lnTo>
                    <a:pt x="88"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latin typeface="Lato" panose="020F0502020204030203" pitchFamily="34" charset="0"/>
                <a:ea typeface="Lato" panose="020F0502020204030203" pitchFamily="34" charset="0"/>
                <a:cs typeface="Lato" panose="020F0502020204030203" pitchFamily="34" charset="0"/>
              </a:endParaRPr>
            </a:p>
          </p:txBody>
        </p:sp>
        <p:sp>
          <p:nvSpPr>
            <p:cNvPr id="108" name="Freeform 273">
              <a:extLst>
                <a:ext uri="{FF2B5EF4-FFF2-40B4-BE49-F238E27FC236}">
                  <a16:creationId xmlns:a16="http://schemas.microsoft.com/office/drawing/2014/main" id="{761E4FB5-BA93-6141-A924-D13FF976B433}"/>
                </a:ext>
              </a:extLst>
            </p:cNvPr>
            <p:cNvSpPr>
              <a:spLocks/>
            </p:cNvSpPr>
            <p:nvPr/>
          </p:nvSpPr>
          <p:spPr bwMode="auto">
            <a:xfrm>
              <a:off x="6506518" y="1258825"/>
              <a:ext cx="159277" cy="264065"/>
            </a:xfrm>
            <a:custGeom>
              <a:avLst/>
              <a:gdLst>
                <a:gd name="T0" fmla="*/ 58 w 76"/>
                <a:gd name="T1" fmla="*/ 122 h 126"/>
                <a:gd name="T2" fmla="*/ 58 w 76"/>
                <a:gd name="T3" fmla="*/ 126 h 126"/>
                <a:gd name="T4" fmla="*/ 76 w 76"/>
                <a:gd name="T5" fmla="*/ 126 h 126"/>
                <a:gd name="T6" fmla="*/ 76 w 76"/>
                <a:gd name="T7" fmla="*/ 0 h 126"/>
                <a:gd name="T8" fmla="*/ 12 w 76"/>
                <a:gd name="T9" fmla="*/ 0 h 126"/>
                <a:gd name="T10" fmla="*/ 0 w 76"/>
                <a:gd name="T11" fmla="*/ 13 h 126"/>
                <a:gd name="T12" fmla="*/ 3 w 76"/>
                <a:gd name="T13" fmla="*/ 15 h 126"/>
                <a:gd name="T14" fmla="*/ 14 w 76"/>
                <a:gd name="T15" fmla="*/ 5 h 126"/>
                <a:gd name="T16" fmla="*/ 72 w 76"/>
                <a:gd name="T17" fmla="*/ 5 h 126"/>
                <a:gd name="T18" fmla="*/ 72 w 76"/>
                <a:gd name="T19" fmla="*/ 122 h 126"/>
                <a:gd name="T20" fmla="*/ 58 w 76"/>
                <a:gd name="T21"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26">
                  <a:moveTo>
                    <a:pt x="58" y="122"/>
                  </a:moveTo>
                  <a:lnTo>
                    <a:pt x="58" y="126"/>
                  </a:lnTo>
                  <a:lnTo>
                    <a:pt x="76" y="126"/>
                  </a:lnTo>
                  <a:lnTo>
                    <a:pt x="76" y="0"/>
                  </a:lnTo>
                  <a:lnTo>
                    <a:pt x="12" y="0"/>
                  </a:lnTo>
                  <a:lnTo>
                    <a:pt x="0" y="13"/>
                  </a:lnTo>
                  <a:lnTo>
                    <a:pt x="3" y="15"/>
                  </a:lnTo>
                  <a:lnTo>
                    <a:pt x="14" y="5"/>
                  </a:lnTo>
                  <a:lnTo>
                    <a:pt x="72" y="5"/>
                  </a:lnTo>
                  <a:lnTo>
                    <a:pt x="72" y="122"/>
                  </a:lnTo>
                  <a:lnTo>
                    <a:pt x="58"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uk-UA">
                <a:latin typeface="Lato" panose="020F0502020204030203" pitchFamily="34" charset="0"/>
                <a:ea typeface="Lato" panose="020F0502020204030203" pitchFamily="34" charset="0"/>
                <a:cs typeface="Lato" panose="020F0502020204030203" pitchFamily="34" charset="0"/>
              </a:endParaRPr>
            </a:p>
          </p:txBody>
        </p:sp>
      </p:grpSp>
      <p:pic>
        <p:nvPicPr>
          <p:cNvPr id="117" name="Picture 116" descr="A close up of a logo&#10;&#10;Description automatically generated">
            <a:extLst>
              <a:ext uri="{FF2B5EF4-FFF2-40B4-BE49-F238E27FC236}">
                <a16:creationId xmlns:a16="http://schemas.microsoft.com/office/drawing/2014/main" id="{16811BF5-C943-8E44-BF42-859E75781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2516" y="2887627"/>
            <a:ext cx="1707296" cy="1707296"/>
          </a:xfrm>
          <a:prstGeom prst="rect">
            <a:avLst/>
          </a:prstGeom>
        </p:spPr>
      </p:pic>
      <p:sp>
        <p:nvSpPr>
          <p:cNvPr id="118" name="Subtitle 2">
            <a:extLst>
              <a:ext uri="{FF2B5EF4-FFF2-40B4-BE49-F238E27FC236}">
                <a16:creationId xmlns:a16="http://schemas.microsoft.com/office/drawing/2014/main" id="{65F491A8-C81A-9640-A938-7F28B415090D}"/>
              </a:ext>
            </a:extLst>
          </p:cNvPr>
          <p:cNvSpPr txBox="1">
            <a:spLocks/>
          </p:cNvSpPr>
          <p:nvPr/>
        </p:nvSpPr>
        <p:spPr>
          <a:xfrm>
            <a:off x="8336064" y="1927038"/>
            <a:ext cx="3385778" cy="4907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Facilitating agricultural production through tribal food sovereignty</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19" name="Subtitle 2">
            <a:extLst>
              <a:ext uri="{FF2B5EF4-FFF2-40B4-BE49-F238E27FC236}">
                <a16:creationId xmlns:a16="http://schemas.microsoft.com/office/drawing/2014/main" id="{381019B8-8839-5F43-8664-70CEFA9A7844}"/>
              </a:ext>
            </a:extLst>
          </p:cNvPr>
          <p:cNvSpPr txBox="1">
            <a:spLocks/>
          </p:cNvSpPr>
          <p:nvPr/>
        </p:nvSpPr>
        <p:spPr>
          <a:xfrm>
            <a:off x="8336064" y="4026343"/>
            <a:ext cx="3385778" cy="49071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Policy research and analysis of industrial hemp production </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0" name="Subtitle 2">
            <a:extLst>
              <a:ext uri="{FF2B5EF4-FFF2-40B4-BE49-F238E27FC236}">
                <a16:creationId xmlns:a16="http://schemas.microsoft.com/office/drawing/2014/main" id="{E4A79CFC-FD4C-ED49-9F4C-EE80E026EC57}"/>
              </a:ext>
            </a:extLst>
          </p:cNvPr>
          <p:cNvSpPr txBox="1">
            <a:spLocks/>
          </p:cNvSpPr>
          <p:nvPr/>
        </p:nvSpPr>
        <p:spPr>
          <a:xfrm>
            <a:off x="731139" y="2115963"/>
            <a:ext cx="3016392" cy="72154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Comprehensive set of food and agriculture laws for review, adoption, and implementation by tribes</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1" name="Subtitle 2">
            <a:extLst>
              <a:ext uri="{FF2B5EF4-FFF2-40B4-BE49-F238E27FC236}">
                <a16:creationId xmlns:a16="http://schemas.microsoft.com/office/drawing/2014/main" id="{DAE06644-7111-884C-BBEC-56F3F7268D07}"/>
              </a:ext>
            </a:extLst>
          </p:cNvPr>
          <p:cNvSpPr txBox="1">
            <a:spLocks/>
          </p:cNvSpPr>
          <p:nvPr/>
        </p:nvSpPr>
        <p:spPr>
          <a:xfrm>
            <a:off x="8336064" y="5006497"/>
            <a:ext cx="3385778"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Development of educational resources and research for child nutrition and food access </a:t>
            </a:r>
            <a:r>
              <a:rPr lang="en-US" sz="1200">
                <a:solidFill>
                  <a:schemeClr val="tx1"/>
                </a:solidFill>
                <a:latin typeface="Lato" panose="020F0502020204030203" pitchFamily="34" charset="0"/>
                <a:ea typeface="Lato" panose="020F0502020204030203" pitchFamily="34" charset="0"/>
                <a:cs typeface="Lato" panose="020F0502020204030203" pitchFamily="34" charset="0"/>
              </a:rPr>
              <a:t>programs in Indian </a:t>
            </a: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Country</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2" name="Subtitle 2">
            <a:extLst>
              <a:ext uri="{FF2B5EF4-FFF2-40B4-BE49-F238E27FC236}">
                <a16:creationId xmlns:a16="http://schemas.microsoft.com/office/drawing/2014/main" id="{EF107E10-B301-5548-9664-8869D4CAA2AB}"/>
              </a:ext>
            </a:extLst>
          </p:cNvPr>
          <p:cNvSpPr txBox="1">
            <a:spLocks/>
          </p:cNvSpPr>
          <p:nvPr/>
        </p:nvSpPr>
        <p:spPr>
          <a:xfrm>
            <a:off x="731139" y="3151769"/>
            <a:ext cx="2665760" cy="95237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Research partner for the largest-ever coordinated effort in Indian Country around federal food, agriculture, and nutrition policy</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3" name="Subtitle 2">
            <a:extLst>
              <a:ext uri="{FF2B5EF4-FFF2-40B4-BE49-F238E27FC236}">
                <a16:creationId xmlns:a16="http://schemas.microsoft.com/office/drawing/2014/main" id="{E3B1676B-E882-8145-B3C7-A9B283944647}"/>
              </a:ext>
            </a:extLst>
          </p:cNvPr>
          <p:cNvSpPr txBox="1">
            <a:spLocks/>
          </p:cNvSpPr>
          <p:nvPr/>
        </p:nvSpPr>
        <p:spPr>
          <a:xfrm>
            <a:off x="731139" y="4453867"/>
            <a:ext cx="3385778" cy="71372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Providing education, training, and outreach to tribal nations and communities, food growers, processors, and manufacturers on FSMA</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4" name="Subtitle 2">
            <a:extLst>
              <a:ext uri="{FF2B5EF4-FFF2-40B4-BE49-F238E27FC236}">
                <a16:creationId xmlns:a16="http://schemas.microsoft.com/office/drawing/2014/main" id="{2C472D0A-E1BD-AC47-AABD-8F48E8AE6B8B}"/>
              </a:ext>
            </a:extLst>
          </p:cNvPr>
          <p:cNvSpPr txBox="1">
            <a:spLocks/>
          </p:cNvSpPr>
          <p:nvPr/>
        </p:nvSpPr>
        <p:spPr>
          <a:xfrm>
            <a:off x="753915" y="5774629"/>
            <a:ext cx="4143388" cy="482889"/>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Lato" panose="020F0502020204030203" pitchFamily="34" charset="0"/>
                <a:ea typeface="Lato" panose="020F0502020204030203" pitchFamily="34" charset="0"/>
                <a:cs typeface="Lato" panose="020F0502020204030203" pitchFamily="34" charset="0"/>
              </a:rPr>
              <a:t>Food and agricultural production and policy skills-development leadership summit for Indigenous youth</a:t>
            </a:r>
            <a:endParaRPr lang="en-US" sz="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
        <p:nvSpPr>
          <p:cNvPr id="129" name="Freeform 56">
            <a:extLst>
              <a:ext uri="{FF2B5EF4-FFF2-40B4-BE49-F238E27FC236}">
                <a16:creationId xmlns:a16="http://schemas.microsoft.com/office/drawing/2014/main" id="{5B149D51-70C2-EC41-9C2F-2F38766E647B}"/>
              </a:ext>
            </a:extLst>
          </p:cNvPr>
          <p:cNvSpPr>
            <a:spLocks/>
          </p:cNvSpPr>
          <p:nvPr/>
        </p:nvSpPr>
        <p:spPr bwMode="auto">
          <a:xfrm>
            <a:off x="7198491" y="3501153"/>
            <a:ext cx="396544" cy="507495"/>
          </a:xfrm>
          <a:custGeom>
            <a:avLst/>
            <a:gdLst>
              <a:gd name="T0" fmla="*/ 243 w 257"/>
              <a:gd name="T1" fmla="*/ 228 h 329"/>
              <a:gd name="T2" fmla="*/ 209 w 257"/>
              <a:gd name="T3" fmla="*/ 253 h 329"/>
              <a:gd name="T4" fmla="*/ 172 w 257"/>
              <a:gd name="T5" fmla="*/ 254 h 329"/>
              <a:gd name="T6" fmla="*/ 144 w 257"/>
              <a:gd name="T7" fmla="*/ 245 h 329"/>
              <a:gd name="T8" fmla="*/ 132 w 257"/>
              <a:gd name="T9" fmla="*/ 239 h 329"/>
              <a:gd name="T10" fmla="*/ 8 w 257"/>
              <a:gd name="T11" fmla="*/ 329 h 329"/>
              <a:gd name="T12" fmla="*/ 0 w 257"/>
              <a:gd name="T13" fmla="*/ 321 h 329"/>
              <a:gd name="T14" fmla="*/ 8 w 257"/>
              <a:gd name="T15" fmla="*/ 313 h 329"/>
              <a:gd name="T16" fmla="*/ 114 w 257"/>
              <a:gd name="T17" fmla="*/ 239 h 329"/>
              <a:gd name="T18" fmla="*/ 85 w 257"/>
              <a:gd name="T19" fmla="*/ 246 h 329"/>
              <a:gd name="T20" fmla="*/ 51 w 257"/>
              <a:gd name="T21" fmla="*/ 240 h 329"/>
              <a:gd name="T22" fmla="*/ 19 w 257"/>
              <a:gd name="T23" fmla="*/ 211 h 329"/>
              <a:gd name="T24" fmla="*/ 45 w 257"/>
              <a:gd name="T25" fmla="*/ 173 h 329"/>
              <a:gd name="T26" fmla="*/ 98 w 257"/>
              <a:gd name="T27" fmla="*/ 185 h 329"/>
              <a:gd name="T28" fmla="*/ 125 w 257"/>
              <a:gd name="T29" fmla="*/ 214 h 329"/>
              <a:gd name="T30" fmla="*/ 136 w 257"/>
              <a:gd name="T31" fmla="*/ 161 h 329"/>
              <a:gd name="T32" fmla="*/ 115 w 257"/>
              <a:gd name="T33" fmla="*/ 162 h 329"/>
              <a:gd name="T34" fmla="*/ 84 w 257"/>
              <a:gd name="T35" fmla="*/ 156 h 329"/>
              <a:gd name="T36" fmla="*/ 54 w 257"/>
              <a:gd name="T37" fmla="*/ 136 h 329"/>
              <a:gd name="T38" fmla="*/ 39 w 257"/>
              <a:gd name="T39" fmla="*/ 95 h 329"/>
              <a:gd name="T40" fmla="*/ 84 w 257"/>
              <a:gd name="T41" fmla="*/ 89 h 329"/>
              <a:gd name="T42" fmla="*/ 115 w 257"/>
              <a:gd name="T43" fmla="*/ 103 h 329"/>
              <a:gd name="T44" fmla="*/ 133 w 257"/>
              <a:gd name="T45" fmla="*/ 126 h 329"/>
              <a:gd name="T46" fmla="*/ 141 w 257"/>
              <a:gd name="T47" fmla="*/ 144 h 329"/>
              <a:gd name="T48" fmla="*/ 144 w 257"/>
              <a:gd name="T49" fmla="*/ 111 h 329"/>
              <a:gd name="T50" fmla="*/ 131 w 257"/>
              <a:gd name="T51" fmla="*/ 100 h 329"/>
              <a:gd name="T52" fmla="*/ 109 w 257"/>
              <a:gd name="T53" fmla="*/ 70 h 329"/>
              <a:gd name="T54" fmla="*/ 105 w 257"/>
              <a:gd name="T55" fmla="*/ 26 h 329"/>
              <a:gd name="T56" fmla="*/ 141 w 257"/>
              <a:gd name="T57" fmla="*/ 11 h 329"/>
              <a:gd name="T58" fmla="*/ 166 w 257"/>
              <a:gd name="T59" fmla="*/ 41 h 329"/>
              <a:gd name="T60" fmla="*/ 169 w 257"/>
              <a:gd name="T61" fmla="*/ 73 h 329"/>
              <a:gd name="T62" fmla="*/ 164 w 257"/>
              <a:gd name="T63" fmla="*/ 99 h 329"/>
              <a:gd name="T64" fmla="*/ 159 w 257"/>
              <a:gd name="T65" fmla="*/ 109 h 329"/>
              <a:gd name="T66" fmla="*/ 159 w 257"/>
              <a:gd name="T67" fmla="*/ 131 h 329"/>
              <a:gd name="T68" fmla="*/ 167 w 257"/>
              <a:gd name="T69" fmla="*/ 120 h 329"/>
              <a:gd name="T70" fmla="*/ 189 w 257"/>
              <a:gd name="T71" fmla="*/ 99 h 329"/>
              <a:gd name="T72" fmla="*/ 226 w 257"/>
              <a:gd name="T73" fmla="*/ 88 h 329"/>
              <a:gd name="T74" fmla="*/ 247 w 257"/>
              <a:gd name="T75" fmla="*/ 119 h 329"/>
              <a:gd name="T76" fmla="*/ 225 w 257"/>
              <a:gd name="T77" fmla="*/ 151 h 329"/>
              <a:gd name="T78" fmla="*/ 194 w 257"/>
              <a:gd name="T79" fmla="*/ 164 h 329"/>
              <a:gd name="T80" fmla="*/ 167 w 257"/>
              <a:gd name="T81" fmla="*/ 165 h 329"/>
              <a:gd name="T82" fmla="*/ 155 w 257"/>
              <a:gd name="T83" fmla="*/ 164 h 329"/>
              <a:gd name="T84" fmla="*/ 145 w 257"/>
              <a:gd name="T85" fmla="*/ 213 h 329"/>
              <a:gd name="T86" fmla="*/ 169 w 257"/>
              <a:gd name="T87" fmla="*/ 195 h 329"/>
              <a:gd name="T88" fmla="*/ 209 w 257"/>
              <a:gd name="T89" fmla="*/ 184 h 329"/>
              <a:gd name="T90" fmla="*/ 257 w 257"/>
              <a:gd name="T91" fmla="*/ 20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7" h="329">
                <a:moveTo>
                  <a:pt x="257" y="203"/>
                </a:moveTo>
                <a:cubicBezTo>
                  <a:pt x="253" y="212"/>
                  <a:pt x="249" y="221"/>
                  <a:pt x="243" y="228"/>
                </a:cubicBezTo>
                <a:cubicBezTo>
                  <a:pt x="238" y="235"/>
                  <a:pt x="232" y="240"/>
                  <a:pt x="227" y="244"/>
                </a:cubicBezTo>
                <a:cubicBezTo>
                  <a:pt x="221" y="248"/>
                  <a:pt x="215" y="251"/>
                  <a:pt x="209" y="253"/>
                </a:cubicBezTo>
                <a:cubicBezTo>
                  <a:pt x="202" y="255"/>
                  <a:pt x="196" y="256"/>
                  <a:pt x="190" y="255"/>
                </a:cubicBezTo>
                <a:cubicBezTo>
                  <a:pt x="184" y="255"/>
                  <a:pt x="178" y="255"/>
                  <a:pt x="172" y="254"/>
                </a:cubicBezTo>
                <a:cubicBezTo>
                  <a:pt x="166" y="253"/>
                  <a:pt x="161" y="252"/>
                  <a:pt x="156" y="250"/>
                </a:cubicBezTo>
                <a:cubicBezTo>
                  <a:pt x="151" y="248"/>
                  <a:pt x="147" y="246"/>
                  <a:pt x="144" y="245"/>
                </a:cubicBezTo>
                <a:cubicBezTo>
                  <a:pt x="140" y="243"/>
                  <a:pt x="137" y="242"/>
                  <a:pt x="135" y="241"/>
                </a:cubicBezTo>
                <a:cubicBezTo>
                  <a:pt x="132" y="239"/>
                  <a:pt x="132" y="239"/>
                  <a:pt x="132" y="239"/>
                </a:cubicBezTo>
                <a:cubicBezTo>
                  <a:pt x="118" y="267"/>
                  <a:pt x="100" y="289"/>
                  <a:pt x="79" y="305"/>
                </a:cubicBezTo>
                <a:cubicBezTo>
                  <a:pt x="57" y="321"/>
                  <a:pt x="34" y="329"/>
                  <a:pt x="8" y="329"/>
                </a:cubicBezTo>
                <a:cubicBezTo>
                  <a:pt x="6" y="329"/>
                  <a:pt x="4" y="328"/>
                  <a:pt x="2" y="327"/>
                </a:cubicBezTo>
                <a:cubicBezTo>
                  <a:pt x="1" y="325"/>
                  <a:pt x="0" y="323"/>
                  <a:pt x="0" y="321"/>
                </a:cubicBezTo>
                <a:cubicBezTo>
                  <a:pt x="0" y="319"/>
                  <a:pt x="1" y="317"/>
                  <a:pt x="2" y="315"/>
                </a:cubicBezTo>
                <a:cubicBezTo>
                  <a:pt x="4" y="314"/>
                  <a:pt x="6" y="313"/>
                  <a:pt x="8" y="313"/>
                </a:cubicBezTo>
                <a:cubicBezTo>
                  <a:pt x="29" y="313"/>
                  <a:pt x="49" y="306"/>
                  <a:pt x="67" y="293"/>
                </a:cubicBezTo>
                <a:cubicBezTo>
                  <a:pt x="86" y="280"/>
                  <a:pt x="101" y="262"/>
                  <a:pt x="114" y="239"/>
                </a:cubicBezTo>
                <a:cubicBezTo>
                  <a:pt x="109" y="241"/>
                  <a:pt x="105" y="242"/>
                  <a:pt x="100" y="243"/>
                </a:cubicBezTo>
                <a:cubicBezTo>
                  <a:pt x="96" y="244"/>
                  <a:pt x="91" y="245"/>
                  <a:pt x="85" y="246"/>
                </a:cubicBezTo>
                <a:cubicBezTo>
                  <a:pt x="79" y="246"/>
                  <a:pt x="74" y="246"/>
                  <a:pt x="69" y="245"/>
                </a:cubicBezTo>
                <a:cubicBezTo>
                  <a:pt x="63" y="244"/>
                  <a:pt x="57" y="243"/>
                  <a:pt x="51" y="240"/>
                </a:cubicBezTo>
                <a:cubicBezTo>
                  <a:pt x="45" y="237"/>
                  <a:pt x="40" y="234"/>
                  <a:pt x="35" y="229"/>
                </a:cubicBezTo>
                <a:cubicBezTo>
                  <a:pt x="29" y="225"/>
                  <a:pt x="24" y="218"/>
                  <a:pt x="19" y="211"/>
                </a:cubicBezTo>
                <a:cubicBezTo>
                  <a:pt x="14" y="203"/>
                  <a:pt x="9" y="194"/>
                  <a:pt x="5" y="184"/>
                </a:cubicBezTo>
                <a:cubicBezTo>
                  <a:pt x="19" y="178"/>
                  <a:pt x="32" y="175"/>
                  <a:pt x="45" y="173"/>
                </a:cubicBezTo>
                <a:cubicBezTo>
                  <a:pt x="57" y="172"/>
                  <a:pt x="67" y="173"/>
                  <a:pt x="75" y="175"/>
                </a:cubicBezTo>
                <a:cubicBezTo>
                  <a:pt x="84" y="177"/>
                  <a:pt x="91" y="180"/>
                  <a:pt x="98" y="185"/>
                </a:cubicBezTo>
                <a:cubicBezTo>
                  <a:pt x="105" y="190"/>
                  <a:pt x="111" y="195"/>
                  <a:pt x="114" y="199"/>
                </a:cubicBezTo>
                <a:cubicBezTo>
                  <a:pt x="118" y="204"/>
                  <a:pt x="122" y="209"/>
                  <a:pt x="125" y="214"/>
                </a:cubicBezTo>
                <a:cubicBezTo>
                  <a:pt x="131" y="198"/>
                  <a:pt x="136" y="181"/>
                  <a:pt x="139" y="161"/>
                </a:cubicBezTo>
                <a:cubicBezTo>
                  <a:pt x="138" y="161"/>
                  <a:pt x="137" y="161"/>
                  <a:pt x="136" y="161"/>
                </a:cubicBezTo>
                <a:cubicBezTo>
                  <a:pt x="135" y="162"/>
                  <a:pt x="132" y="162"/>
                  <a:pt x="128" y="162"/>
                </a:cubicBezTo>
                <a:cubicBezTo>
                  <a:pt x="123" y="162"/>
                  <a:pt x="119" y="162"/>
                  <a:pt x="115" y="162"/>
                </a:cubicBezTo>
                <a:cubicBezTo>
                  <a:pt x="111" y="162"/>
                  <a:pt x="106" y="161"/>
                  <a:pt x="100" y="160"/>
                </a:cubicBezTo>
                <a:cubicBezTo>
                  <a:pt x="94" y="159"/>
                  <a:pt x="89" y="158"/>
                  <a:pt x="84" y="156"/>
                </a:cubicBezTo>
                <a:cubicBezTo>
                  <a:pt x="79" y="154"/>
                  <a:pt x="73" y="151"/>
                  <a:pt x="68" y="148"/>
                </a:cubicBezTo>
                <a:cubicBezTo>
                  <a:pt x="63" y="145"/>
                  <a:pt x="58" y="141"/>
                  <a:pt x="54" y="136"/>
                </a:cubicBezTo>
                <a:cubicBezTo>
                  <a:pt x="50" y="131"/>
                  <a:pt x="47" y="126"/>
                  <a:pt x="44" y="119"/>
                </a:cubicBezTo>
                <a:cubicBezTo>
                  <a:pt x="42" y="112"/>
                  <a:pt x="40" y="104"/>
                  <a:pt x="39" y="95"/>
                </a:cubicBezTo>
                <a:cubicBezTo>
                  <a:pt x="48" y="92"/>
                  <a:pt x="56" y="90"/>
                  <a:pt x="64" y="89"/>
                </a:cubicBezTo>
                <a:cubicBezTo>
                  <a:pt x="71" y="88"/>
                  <a:pt x="78" y="88"/>
                  <a:pt x="84" y="89"/>
                </a:cubicBezTo>
                <a:cubicBezTo>
                  <a:pt x="90" y="90"/>
                  <a:pt x="96" y="92"/>
                  <a:pt x="101" y="94"/>
                </a:cubicBezTo>
                <a:cubicBezTo>
                  <a:pt x="106" y="97"/>
                  <a:pt x="111" y="100"/>
                  <a:pt x="115" y="103"/>
                </a:cubicBezTo>
                <a:cubicBezTo>
                  <a:pt x="118" y="107"/>
                  <a:pt x="122" y="111"/>
                  <a:pt x="125" y="115"/>
                </a:cubicBezTo>
                <a:cubicBezTo>
                  <a:pt x="128" y="118"/>
                  <a:pt x="131" y="122"/>
                  <a:pt x="133" y="126"/>
                </a:cubicBezTo>
                <a:cubicBezTo>
                  <a:pt x="135" y="130"/>
                  <a:pt x="136" y="133"/>
                  <a:pt x="138" y="136"/>
                </a:cubicBezTo>
                <a:cubicBezTo>
                  <a:pt x="139" y="139"/>
                  <a:pt x="140" y="142"/>
                  <a:pt x="141" y="144"/>
                </a:cubicBezTo>
                <a:cubicBezTo>
                  <a:pt x="141" y="147"/>
                  <a:pt x="141" y="147"/>
                  <a:pt x="141" y="147"/>
                </a:cubicBezTo>
                <a:cubicBezTo>
                  <a:pt x="143" y="132"/>
                  <a:pt x="144" y="120"/>
                  <a:pt x="144" y="111"/>
                </a:cubicBezTo>
                <a:cubicBezTo>
                  <a:pt x="143" y="110"/>
                  <a:pt x="141" y="109"/>
                  <a:pt x="140" y="108"/>
                </a:cubicBezTo>
                <a:cubicBezTo>
                  <a:pt x="138" y="107"/>
                  <a:pt x="135" y="104"/>
                  <a:pt x="131" y="100"/>
                </a:cubicBezTo>
                <a:cubicBezTo>
                  <a:pt x="126" y="96"/>
                  <a:pt x="122" y="91"/>
                  <a:pt x="119" y="87"/>
                </a:cubicBezTo>
                <a:cubicBezTo>
                  <a:pt x="116" y="82"/>
                  <a:pt x="112" y="76"/>
                  <a:pt x="109" y="70"/>
                </a:cubicBezTo>
                <a:cubicBezTo>
                  <a:pt x="106" y="63"/>
                  <a:pt x="104" y="56"/>
                  <a:pt x="103" y="49"/>
                </a:cubicBezTo>
                <a:cubicBezTo>
                  <a:pt x="102" y="42"/>
                  <a:pt x="103" y="34"/>
                  <a:pt x="105" y="26"/>
                </a:cubicBezTo>
                <a:cubicBezTo>
                  <a:pt x="108" y="17"/>
                  <a:pt x="112" y="9"/>
                  <a:pt x="118" y="0"/>
                </a:cubicBezTo>
                <a:cubicBezTo>
                  <a:pt x="127" y="3"/>
                  <a:pt x="135" y="7"/>
                  <a:pt x="141" y="11"/>
                </a:cubicBezTo>
                <a:cubicBezTo>
                  <a:pt x="148" y="16"/>
                  <a:pt x="153" y="21"/>
                  <a:pt x="157" y="26"/>
                </a:cubicBezTo>
                <a:cubicBezTo>
                  <a:pt x="161" y="30"/>
                  <a:pt x="164" y="36"/>
                  <a:pt x="166" y="41"/>
                </a:cubicBezTo>
                <a:cubicBezTo>
                  <a:pt x="168" y="47"/>
                  <a:pt x="169" y="52"/>
                  <a:pt x="170" y="57"/>
                </a:cubicBezTo>
                <a:cubicBezTo>
                  <a:pt x="170" y="63"/>
                  <a:pt x="170" y="68"/>
                  <a:pt x="169" y="73"/>
                </a:cubicBezTo>
                <a:cubicBezTo>
                  <a:pt x="169" y="78"/>
                  <a:pt x="168" y="83"/>
                  <a:pt x="167" y="87"/>
                </a:cubicBezTo>
                <a:cubicBezTo>
                  <a:pt x="166" y="91"/>
                  <a:pt x="165" y="95"/>
                  <a:pt x="164" y="99"/>
                </a:cubicBezTo>
                <a:cubicBezTo>
                  <a:pt x="162" y="102"/>
                  <a:pt x="161" y="104"/>
                  <a:pt x="160" y="106"/>
                </a:cubicBezTo>
                <a:cubicBezTo>
                  <a:pt x="159" y="109"/>
                  <a:pt x="159" y="109"/>
                  <a:pt x="159" y="109"/>
                </a:cubicBezTo>
                <a:cubicBezTo>
                  <a:pt x="159" y="110"/>
                  <a:pt x="159" y="113"/>
                  <a:pt x="159" y="118"/>
                </a:cubicBezTo>
                <a:cubicBezTo>
                  <a:pt x="159" y="124"/>
                  <a:pt x="159" y="128"/>
                  <a:pt x="159" y="131"/>
                </a:cubicBezTo>
                <a:cubicBezTo>
                  <a:pt x="160" y="131"/>
                  <a:pt x="160" y="129"/>
                  <a:pt x="161" y="128"/>
                </a:cubicBezTo>
                <a:cubicBezTo>
                  <a:pt x="162" y="127"/>
                  <a:pt x="164" y="124"/>
                  <a:pt x="167" y="120"/>
                </a:cubicBezTo>
                <a:cubicBezTo>
                  <a:pt x="169" y="116"/>
                  <a:pt x="173" y="113"/>
                  <a:pt x="176" y="110"/>
                </a:cubicBezTo>
                <a:cubicBezTo>
                  <a:pt x="179" y="106"/>
                  <a:pt x="184" y="103"/>
                  <a:pt x="189" y="99"/>
                </a:cubicBezTo>
                <a:cubicBezTo>
                  <a:pt x="194" y="96"/>
                  <a:pt x="200" y="93"/>
                  <a:pt x="206" y="91"/>
                </a:cubicBezTo>
                <a:cubicBezTo>
                  <a:pt x="212" y="89"/>
                  <a:pt x="218" y="88"/>
                  <a:pt x="226" y="88"/>
                </a:cubicBezTo>
                <a:cubicBezTo>
                  <a:pt x="234" y="89"/>
                  <a:pt x="242" y="90"/>
                  <a:pt x="251" y="93"/>
                </a:cubicBezTo>
                <a:cubicBezTo>
                  <a:pt x="250" y="102"/>
                  <a:pt x="249" y="111"/>
                  <a:pt x="247" y="119"/>
                </a:cubicBezTo>
                <a:cubicBezTo>
                  <a:pt x="244" y="127"/>
                  <a:pt x="241" y="133"/>
                  <a:pt x="237" y="138"/>
                </a:cubicBezTo>
                <a:cubicBezTo>
                  <a:pt x="234" y="143"/>
                  <a:pt x="229" y="147"/>
                  <a:pt x="225" y="151"/>
                </a:cubicBezTo>
                <a:cubicBezTo>
                  <a:pt x="220" y="155"/>
                  <a:pt x="215" y="158"/>
                  <a:pt x="210" y="160"/>
                </a:cubicBezTo>
                <a:cubicBezTo>
                  <a:pt x="205" y="161"/>
                  <a:pt x="199" y="163"/>
                  <a:pt x="194" y="164"/>
                </a:cubicBezTo>
                <a:cubicBezTo>
                  <a:pt x="189" y="165"/>
                  <a:pt x="184" y="166"/>
                  <a:pt x="180" y="166"/>
                </a:cubicBezTo>
                <a:cubicBezTo>
                  <a:pt x="175" y="166"/>
                  <a:pt x="171" y="166"/>
                  <a:pt x="167" y="165"/>
                </a:cubicBezTo>
                <a:cubicBezTo>
                  <a:pt x="164" y="165"/>
                  <a:pt x="161" y="165"/>
                  <a:pt x="159" y="165"/>
                </a:cubicBezTo>
                <a:cubicBezTo>
                  <a:pt x="155" y="164"/>
                  <a:pt x="155" y="164"/>
                  <a:pt x="155" y="164"/>
                </a:cubicBezTo>
                <a:cubicBezTo>
                  <a:pt x="153" y="182"/>
                  <a:pt x="148" y="199"/>
                  <a:pt x="142" y="216"/>
                </a:cubicBezTo>
                <a:cubicBezTo>
                  <a:pt x="143" y="215"/>
                  <a:pt x="144" y="214"/>
                  <a:pt x="145" y="213"/>
                </a:cubicBezTo>
                <a:cubicBezTo>
                  <a:pt x="147" y="211"/>
                  <a:pt x="150" y="209"/>
                  <a:pt x="154" y="205"/>
                </a:cubicBezTo>
                <a:cubicBezTo>
                  <a:pt x="159" y="202"/>
                  <a:pt x="164" y="198"/>
                  <a:pt x="169" y="195"/>
                </a:cubicBezTo>
                <a:cubicBezTo>
                  <a:pt x="174" y="193"/>
                  <a:pt x="180" y="190"/>
                  <a:pt x="187" y="188"/>
                </a:cubicBezTo>
                <a:cubicBezTo>
                  <a:pt x="194" y="185"/>
                  <a:pt x="201" y="184"/>
                  <a:pt x="209" y="184"/>
                </a:cubicBezTo>
                <a:cubicBezTo>
                  <a:pt x="216" y="184"/>
                  <a:pt x="224" y="185"/>
                  <a:pt x="232" y="188"/>
                </a:cubicBezTo>
                <a:cubicBezTo>
                  <a:pt x="241" y="191"/>
                  <a:pt x="249" y="196"/>
                  <a:pt x="257"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uk-UA">
              <a:latin typeface="Lato" panose="020F0502020204030203" pitchFamily="34" charset="0"/>
              <a:ea typeface="Lato" panose="020F0502020204030203" pitchFamily="34" charset="0"/>
              <a:cs typeface="Lato" panose="020F0502020204030203" pitchFamily="34" charset="0"/>
            </a:endParaRPr>
          </a:p>
        </p:txBody>
      </p:sp>
      <p:sp>
        <p:nvSpPr>
          <p:cNvPr id="130" name="Freeform 27">
            <a:extLst>
              <a:ext uri="{FF2B5EF4-FFF2-40B4-BE49-F238E27FC236}">
                <a16:creationId xmlns:a16="http://schemas.microsoft.com/office/drawing/2014/main" id="{EABE8728-076F-2E46-9E06-9F175AE87CA7}"/>
              </a:ext>
            </a:extLst>
          </p:cNvPr>
          <p:cNvSpPr>
            <a:spLocks noChangeArrowheads="1"/>
          </p:cNvSpPr>
          <p:nvPr/>
        </p:nvSpPr>
        <p:spPr bwMode="auto">
          <a:xfrm>
            <a:off x="6665818" y="2319332"/>
            <a:ext cx="438927" cy="383183"/>
          </a:xfrm>
          <a:custGeom>
            <a:avLst/>
            <a:gdLst>
              <a:gd name="T0" fmla="*/ 209179 w 602"/>
              <a:gd name="T1" fmla="*/ 183789 h 510"/>
              <a:gd name="T2" fmla="*/ 209179 w 602"/>
              <a:gd name="T3" fmla="*/ 183789 h 510"/>
              <a:gd name="T4" fmla="*/ 7587 w 602"/>
              <a:gd name="T5" fmla="*/ 183789 h 510"/>
              <a:gd name="T6" fmla="*/ 0 w 602"/>
              <a:gd name="T7" fmla="*/ 176206 h 510"/>
              <a:gd name="T8" fmla="*/ 0 w 602"/>
              <a:gd name="T9" fmla="*/ 173679 h 510"/>
              <a:gd name="T10" fmla="*/ 7587 w 602"/>
              <a:gd name="T11" fmla="*/ 163207 h 510"/>
              <a:gd name="T12" fmla="*/ 209179 w 602"/>
              <a:gd name="T13" fmla="*/ 163207 h 510"/>
              <a:gd name="T14" fmla="*/ 217127 w 602"/>
              <a:gd name="T15" fmla="*/ 173679 h 510"/>
              <a:gd name="T16" fmla="*/ 217127 w 602"/>
              <a:gd name="T17" fmla="*/ 176206 h 510"/>
              <a:gd name="T18" fmla="*/ 209179 w 602"/>
              <a:gd name="T19" fmla="*/ 183789 h 510"/>
              <a:gd name="T20" fmla="*/ 175941 w 602"/>
              <a:gd name="T21" fmla="*/ 153097 h 510"/>
              <a:gd name="T22" fmla="*/ 175941 w 602"/>
              <a:gd name="T23" fmla="*/ 153097 h 510"/>
              <a:gd name="T24" fmla="*/ 155710 w 602"/>
              <a:gd name="T25" fmla="*/ 153097 h 510"/>
              <a:gd name="T26" fmla="*/ 145594 w 602"/>
              <a:gd name="T27" fmla="*/ 142987 h 510"/>
              <a:gd name="T28" fmla="*/ 145594 w 602"/>
              <a:gd name="T29" fmla="*/ 10110 h 510"/>
              <a:gd name="T30" fmla="*/ 155710 w 602"/>
              <a:gd name="T31" fmla="*/ 0 h 510"/>
              <a:gd name="T32" fmla="*/ 175941 w 602"/>
              <a:gd name="T33" fmla="*/ 0 h 510"/>
              <a:gd name="T34" fmla="*/ 186418 w 602"/>
              <a:gd name="T35" fmla="*/ 10110 h 510"/>
              <a:gd name="T36" fmla="*/ 186418 w 602"/>
              <a:gd name="T37" fmla="*/ 142987 h 510"/>
              <a:gd name="T38" fmla="*/ 175941 w 602"/>
              <a:gd name="T39" fmla="*/ 153097 h 510"/>
              <a:gd name="T40" fmla="*/ 119944 w 602"/>
              <a:gd name="T41" fmla="*/ 153097 h 510"/>
              <a:gd name="T42" fmla="*/ 119944 w 602"/>
              <a:gd name="T43" fmla="*/ 153097 h 510"/>
              <a:gd name="T44" fmla="*/ 99712 w 602"/>
              <a:gd name="T45" fmla="*/ 153097 h 510"/>
              <a:gd name="T46" fmla="*/ 89235 w 602"/>
              <a:gd name="T47" fmla="*/ 142987 h 510"/>
              <a:gd name="T48" fmla="*/ 89235 w 602"/>
              <a:gd name="T49" fmla="*/ 58856 h 510"/>
              <a:gd name="T50" fmla="*/ 99712 w 602"/>
              <a:gd name="T51" fmla="*/ 48385 h 510"/>
              <a:gd name="T52" fmla="*/ 119944 w 602"/>
              <a:gd name="T53" fmla="*/ 48385 h 510"/>
              <a:gd name="T54" fmla="*/ 130059 w 602"/>
              <a:gd name="T55" fmla="*/ 58856 h 510"/>
              <a:gd name="T56" fmla="*/ 130059 w 602"/>
              <a:gd name="T57" fmla="*/ 142987 h 510"/>
              <a:gd name="T58" fmla="*/ 119944 w 602"/>
              <a:gd name="T59" fmla="*/ 153097 h 510"/>
              <a:gd name="T60" fmla="*/ 61056 w 602"/>
              <a:gd name="T61" fmla="*/ 153097 h 510"/>
              <a:gd name="T62" fmla="*/ 61056 w 602"/>
              <a:gd name="T63" fmla="*/ 153097 h 510"/>
              <a:gd name="T64" fmla="*/ 40824 w 602"/>
              <a:gd name="T65" fmla="*/ 153097 h 510"/>
              <a:gd name="T66" fmla="*/ 30708 w 602"/>
              <a:gd name="T67" fmla="*/ 142987 h 510"/>
              <a:gd name="T68" fmla="*/ 30708 w 602"/>
              <a:gd name="T69" fmla="*/ 107240 h 510"/>
              <a:gd name="T70" fmla="*/ 40824 w 602"/>
              <a:gd name="T71" fmla="*/ 97130 h 510"/>
              <a:gd name="T72" fmla="*/ 61056 w 602"/>
              <a:gd name="T73" fmla="*/ 97130 h 510"/>
              <a:gd name="T74" fmla="*/ 71533 w 602"/>
              <a:gd name="T75" fmla="*/ 107240 h 510"/>
              <a:gd name="T76" fmla="*/ 71533 w 602"/>
              <a:gd name="T77" fmla="*/ 142987 h 510"/>
              <a:gd name="T78" fmla="*/ 61056 w 602"/>
              <a:gd name="T79" fmla="*/ 153097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10">
                <a:moveTo>
                  <a:pt x="579" y="509"/>
                </a:moveTo>
                <a:lnTo>
                  <a:pt x="579" y="509"/>
                </a:lnTo>
                <a:cubicBezTo>
                  <a:pt x="21" y="509"/>
                  <a:pt x="21" y="509"/>
                  <a:pt x="21" y="509"/>
                </a:cubicBezTo>
                <a:cubicBezTo>
                  <a:pt x="7" y="509"/>
                  <a:pt x="0" y="502"/>
                  <a:pt x="0" y="488"/>
                </a:cubicBezTo>
                <a:cubicBezTo>
                  <a:pt x="0" y="481"/>
                  <a:pt x="0" y="481"/>
                  <a:pt x="0" y="481"/>
                </a:cubicBezTo>
                <a:cubicBezTo>
                  <a:pt x="0" y="467"/>
                  <a:pt x="7" y="452"/>
                  <a:pt x="21" y="452"/>
                </a:cubicBezTo>
                <a:cubicBezTo>
                  <a:pt x="579" y="452"/>
                  <a:pt x="579" y="452"/>
                  <a:pt x="579" y="452"/>
                </a:cubicBezTo>
                <a:cubicBezTo>
                  <a:pt x="594" y="452"/>
                  <a:pt x="601" y="467"/>
                  <a:pt x="601" y="481"/>
                </a:cubicBezTo>
                <a:cubicBezTo>
                  <a:pt x="601" y="488"/>
                  <a:pt x="601" y="488"/>
                  <a:pt x="601" y="488"/>
                </a:cubicBezTo>
                <a:cubicBezTo>
                  <a:pt x="601" y="502"/>
                  <a:pt x="594" y="509"/>
                  <a:pt x="579" y="509"/>
                </a:cubicBezTo>
                <a:close/>
                <a:moveTo>
                  <a:pt x="487" y="424"/>
                </a:moveTo>
                <a:lnTo>
                  <a:pt x="487" y="424"/>
                </a:lnTo>
                <a:cubicBezTo>
                  <a:pt x="431" y="424"/>
                  <a:pt x="431" y="424"/>
                  <a:pt x="431" y="424"/>
                </a:cubicBezTo>
                <a:cubicBezTo>
                  <a:pt x="417" y="424"/>
                  <a:pt x="403" y="417"/>
                  <a:pt x="403" y="396"/>
                </a:cubicBezTo>
                <a:cubicBezTo>
                  <a:pt x="403" y="28"/>
                  <a:pt x="403" y="28"/>
                  <a:pt x="403" y="28"/>
                </a:cubicBezTo>
                <a:cubicBezTo>
                  <a:pt x="403" y="14"/>
                  <a:pt x="417" y="0"/>
                  <a:pt x="431" y="0"/>
                </a:cubicBezTo>
                <a:cubicBezTo>
                  <a:pt x="487" y="0"/>
                  <a:pt x="487" y="0"/>
                  <a:pt x="487" y="0"/>
                </a:cubicBezTo>
                <a:cubicBezTo>
                  <a:pt x="509" y="0"/>
                  <a:pt x="516" y="14"/>
                  <a:pt x="516" y="28"/>
                </a:cubicBezTo>
                <a:cubicBezTo>
                  <a:pt x="516" y="396"/>
                  <a:pt x="516" y="396"/>
                  <a:pt x="516" y="396"/>
                </a:cubicBezTo>
                <a:cubicBezTo>
                  <a:pt x="516" y="417"/>
                  <a:pt x="509" y="424"/>
                  <a:pt x="487" y="424"/>
                </a:cubicBezTo>
                <a:close/>
                <a:moveTo>
                  <a:pt x="332" y="424"/>
                </a:moveTo>
                <a:lnTo>
                  <a:pt x="332" y="424"/>
                </a:lnTo>
                <a:cubicBezTo>
                  <a:pt x="276" y="424"/>
                  <a:pt x="276" y="424"/>
                  <a:pt x="276" y="424"/>
                </a:cubicBezTo>
                <a:cubicBezTo>
                  <a:pt x="254" y="424"/>
                  <a:pt x="247" y="417"/>
                  <a:pt x="247" y="396"/>
                </a:cubicBezTo>
                <a:cubicBezTo>
                  <a:pt x="247" y="163"/>
                  <a:pt x="247" y="163"/>
                  <a:pt x="247" y="163"/>
                </a:cubicBezTo>
                <a:cubicBezTo>
                  <a:pt x="247" y="149"/>
                  <a:pt x="254" y="134"/>
                  <a:pt x="276" y="134"/>
                </a:cubicBezTo>
                <a:cubicBezTo>
                  <a:pt x="332" y="134"/>
                  <a:pt x="332" y="134"/>
                  <a:pt x="332" y="134"/>
                </a:cubicBezTo>
                <a:cubicBezTo>
                  <a:pt x="346" y="134"/>
                  <a:pt x="360" y="149"/>
                  <a:pt x="360" y="163"/>
                </a:cubicBezTo>
                <a:cubicBezTo>
                  <a:pt x="360" y="396"/>
                  <a:pt x="360" y="396"/>
                  <a:pt x="360" y="396"/>
                </a:cubicBezTo>
                <a:cubicBezTo>
                  <a:pt x="360" y="417"/>
                  <a:pt x="346" y="424"/>
                  <a:pt x="332" y="424"/>
                </a:cubicBezTo>
                <a:close/>
                <a:moveTo>
                  <a:pt x="169" y="424"/>
                </a:moveTo>
                <a:lnTo>
                  <a:pt x="169" y="424"/>
                </a:lnTo>
                <a:cubicBezTo>
                  <a:pt x="113" y="424"/>
                  <a:pt x="113" y="424"/>
                  <a:pt x="113" y="424"/>
                </a:cubicBezTo>
                <a:cubicBezTo>
                  <a:pt x="99" y="424"/>
                  <a:pt x="85" y="417"/>
                  <a:pt x="85" y="396"/>
                </a:cubicBezTo>
                <a:cubicBezTo>
                  <a:pt x="85" y="297"/>
                  <a:pt x="85" y="297"/>
                  <a:pt x="85" y="297"/>
                </a:cubicBezTo>
                <a:cubicBezTo>
                  <a:pt x="85" y="276"/>
                  <a:pt x="99" y="269"/>
                  <a:pt x="113" y="269"/>
                </a:cubicBezTo>
                <a:cubicBezTo>
                  <a:pt x="169" y="269"/>
                  <a:pt x="169" y="269"/>
                  <a:pt x="169" y="269"/>
                </a:cubicBezTo>
                <a:cubicBezTo>
                  <a:pt x="184" y="269"/>
                  <a:pt x="198" y="276"/>
                  <a:pt x="198" y="297"/>
                </a:cubicBezTo>
                <a:cubicBezTo>
                  <a:pt x="198" y="396"/>
                  <a:pt x="198" y="396"/>
                  <a:pt x="198" y="396"/>
                </a:cubicBezTo>
                <a:cubicBezTo>
                  <a:pt x="198" y="417"/>
                  <a:pt x="184" y="424"/>
                  <a:pt x="169" y="424"/>
                </a:cubicBezTo>
                <a:close/>
              </a:path>
            </a:pathLst>
          </a:custGeom>
          <a:solidFill>
            <a:srgbClr val="FFFFFF"/>
          </a:solidFill>
          <a:ln>
            <a:noFill/>
          </a:ln>
          <a:effectLst/>
        </p:spPr>
        <p:txBody>
          <a:bodyPr wrap="none" anchor="ctr"/>
          <a:lstStyle/>
          <a:p>
            <a:endParaRPr lang="en-US">
              <a:latin typeface="Lato" panose="020F0502020204030203" pitchFamily="34" charset="0"/>
              <a:ea typeface="Lato" panose="020F0502020204030203" pitchFamily="34" charset="0"/>
              <a:cs typeface="Lato" panose="020F0502020204030203" pitchFamily="34" charset="0"/>
            </a:endParaRPr>
          </a:p>
        </p:txBody>
      </p:sp>
      <p:sp>
        <p:nvSpPr>
          <p:cNvPr id="131" name="Freeform 72">
            <a:extLst>
              <a:ext uri="{FF2B5EF4-FFF2-40B4-BE49-F238E27FC236}">
                <a16:creationId xmlns:a16="http://schemas.microsoft.com/office/drawing/2014/main" id="{B0ABF598-5E6D-FF48-9A07-675B15A67947}"/>
              </a:ext>
            </a:extLst>
          </p:cNvPr>
          <p:cNvSpPr>
            <a:spLocks noChangeArrowheads="1"/>
          </p:cNvSpPr>
          <p:nvPr/>
        </p:nvSpPr>
        <p:spPr bwMode="auto">
          <a:xfrm>
            <a:off x="4048485" y="4781740"/>
            <a:ext cx="465137" cy="380243"/>
          </a:xfrm>
          <a:custGeom>
            <a:avLst/>
            <a:gdLst>
              <a:gd name="T0" fmla="*/ 217127 w 602"/>
              <a:gd name="T1" fmla="*/ 167383 h 495"/>
              <a:gd name="T2" fmla="*/ 217127 w 602"/>
              <a:gd name="T3" fmla="*/ 167383 h 495"/>
              <a:gd name="T4" fmla="*/ 206650 w 602"/>
              <a:gd name="T5" fmla="*/ 177441 h 495"/>
              <a:gd name="T6" fmla="*/ 206650 w 602"/>
              <a:gd name="T7" fmla="*/ 177441 h 495"/>
              <a:gd name="T8" fmla="*/ 10116 w 602"/>
              <a:gd name="T9" fmla="*/ 177441 h 495"/>
              <a:gd name="T10" fmla="*/ 10116 w 602"/>
              <a:gd name="T11" fmla="*/ 177441 h 495"/>
              <a:gd name="T12" fmla="*/ 10116 w 602"/>
              <a:gd name="T13" fmla="*/ 177441 h 495"/>
              <a:gd name="T14" fmla="*/ 0 w 602"/>
              <a:gd name="T15" fmla="*/ 167383 h 495"/>
              <a:gd name="T16" fmla="*/ 2529 w 602"/>
              <a:gd name="T17" fmla="*/ 162355 h 495"/>
              <a:gd name="T18" fmla="*/ 2529 w 602"/>
              <a:gd name="T19" fmla="*/ 162355 h 495"/>
              <a:gd name="T20" fmla="*/ 99712 w 602"/>
              <a:gd name="T21" fmla="*/ 2514 h 495"/>
              <a:gd name="T22" fmla="*/ 99712 w 602"/>
              <a:gd name="T23" fmla="*/ 2514 h 495"/>
              <a:gd name="T24" fmla="*/ 109828 w 602"/>
              <a:gd name="T25" fmla="*/ 0 h 495"/>
              <a:gd name="T26" fmla="*/ 117415 w 602"/>
              <a:gd name="T27" fmla="*/ 5029 h 495"/>
              <a:gd name="T28" fmla="*/ 117415 w 602"/>
              <a:gd name="T29" fmla="*/ 5029 h 495"/>
              <a:gd name="T30" fmla="*/ 217127 w 602"/>
              <a:gd name="T31" fmla="*/ 162355 h 495"/>
              <a:gd name="T32" fmla="*/ 217127 w 602"/>
              <a:gd name="T33" fmla="*/ 162355 h 495"/>
              <a:gd name="T34" fmla="*/ 217127 w 602"/>
              <a:gd name="T35" fmla="*/ 167383 h 495"/>
              <a:gd name="T36" fmla="*/ 122472 w 602"/>
              <a:gd name="T37" fmla="*/ 55675 h 495"/>
              <a:gd name="T38" fmla="*/ 122472 w 602"/>
              <a:gd name="T39" fmla="*/ 55675 h 495"/>
              <a:gd name="T40" fmla="*/ 109828 w 602"/>
              <a:gd name="T41" fmla="*/ 43103 h 495"/>
              <a:gd name="T42" fmla="*/ 94293 w 602"/>
              <a:gd name="T43" fmla="*/ 55675 h 495"/>
              <a:gd name="T44" fmla="*/ 94293 w 602"/>
              <a:gd name="T45" fmla="*/ 106321 h 495"/>
              <a:gd name="T46" fmla="*/ 109828 w 602"/>
              <a:gd name="T47" fmla="*/ 121766 h 495"/>
              <a:gd name="T48" fmla="*/ 122472 w 602"/>
              <a:gd name="T49" fmla="*/ 106321 h 495"/>
              <a:gd name="T50" fmla="*/ 122472 w 602"/>
              <a:gd name="T51" fmla="*/ 55675 h 495"/>
              <a:gd name="T52" fmla="*/ 109828 w 602"/>
              <a:gd name="T53" fmla="*/ 131823 h 495"/>
              <a:gd name="T54" fmla="*/ 109828 w 602"/>
              <a:gd name="T55" fmla="*/ 131823 h 495"/>
              <a:gd name="T56" fmla="*/ 94293 w 602"/>
              <a:gd name="T57" fmla="*/ 144754 h 495"/>
              <a:gd name="T58" fmla="*/ 109828 w 602"/>
              <a:gd name="T59" fmla="*/ 157326 h 495"/>
              <a:gd name="T60" fmla="*/ 122472 w 602"/>
              <a:gd name="T61" fmla="*/ 144754 h 495"/>
              <a:gd name="T62" fmla="*/ 109828 w 602"/>
              <a:gd name="T63" fmla="*/ 131823 h 4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02" h="495">
                <a:moveTo>
                  <a:pt x="601" y="466"/>
                </a:moveTo>
                <a:lnTo>
                  <a:pt x="601" y="466"/>
                </a:lnTo>
                <a:cubicBezTo>
                  <a:pt x="601" y="487"/>
                  <a:pt x="594" y="494"/>
                  <a:pt x="572" y="494"/>
                </a:cubicBezTo>
                <a:cubicBezTo>
                  <a:pt x="28" y="494"/>
                  <a:pt x="28" y="494"/>
                  <a:pt x="28" y="494"/>
                </a:cubicBezTo>
                <a:cubicBezTo>
                  <a:pt x="14" y="494"/>
                  <a:pt x="0" y="487"/>
                  <a:pt x="0" y="466"/>
                </a:cubicBezTo>
                <a:cubicBezTo>
                  <a:pt x="0" y="466"/>
                  <a:pt x="0" y="459"/>
                  <a:pt x="7" y="452"/>
                </a:cubicBezTo>
                <a:cubicBezTo>
                  <a:pt x="276" y="7"/>
                  <a:pt x="276" y="7"/>
                  <a:pt x="276" y="7"/>
                </a:cubicBezTo>
                <a:cubicBezTo>
                  <a:pt x="283" y="0"/>
                  <a:pt x="290" y="0"/>
                  <a:pt x="304" y="0"/>
                </a:cubicBezTo>
                <a:cubicBezTo>
                  <a:pt x="311" y="0"/>
                  <a:pt x="318" y="0"/>
                  <a:pt x="325" y="14"/>
                </a:cubicBezTo>
                <a:cubicBezTo>
                  <a:pt x="601" y="452"/>
                  <a:pt x="601" y="452"/>
                  <a:pt x="601" y="452"/>
                </a:cubicBezTo>
                <a:cubicBezTo>
                  <a:pt x="601" y="459"/>
                  <a:pt x="601" y="466"/>
                  <a:pt x="601" y="466"/>
                </a:cubicBezTo>
                <a:close/>
                <a:moveTo>
                  <a:pt x="339" y="155"/>
                </a:moveTo>
                <a:lnTo>
                  <a:pt x="339" y="155"/>
                </a:lnTo>
                <a:cubicBezTo>
                  <a:pt x="339" y="134"/>
                  <a:pt x="325" y="120"/>
                  <a:pt x="304" y="120"/>
                </a:cubicBezTo>
                <a:cubicBezTo>
                  <a:pt x="283" y="120"/>
                  <a:pt x="261" y="134"/>
                  <a:pt x="261" y="155"/>
                </a:cubicBezTo>
                <a:cubicBezTo>
                  <a:pt x="261" y="296"/>
                  <a:pt x="261" y="296"/>
                  <a:pt x="261" y="296"/>
                </a:cubicBezTo>
                <a:cubicBezTo>
                  <a:pt x="261" y="318"/>
                  <a:pt x="283" y="339"/>
                  <a:pt x="304" y="339"/>
                </a:cubicBezTo>
                <a:cubicBezTo>
                  <a:pt x="325" y="339"/>
                  <a:pt x="339" y="318"/>
                  <a:pt x="339" y="296"/>
                </a:cubicBezTo>
                <a:lnTo>
                  <a:pt x="339" y="155"/>
                </a:lnTo>
                <a:close/>
                <a:moveTo>
                  <a:pt x="304" y="367"/>
                </a:moveTo>
                <a:lnTo>
                  <a:pt x="304" y="367"/>
                </a:lnTo>
                <a:cubicBezTo>
                  <a:pt x="283" y="367"/>
                  <a:pt x="261" y="381"/>
                  <a:pt x="261" y="403"/>
                </a:cubicBezTo>
                <a:cubicBezTo>
                  <a:pt x="261" y="424"/>
                  <a:pt x="283" y="438"/>
                  <a:pt x="304" y="438"/>
                </a:cubicBezTo>
                <a:cubicBezTo>
                  <a:pt x="325" y="438"/>
                  <a:pt x="339" y="424"/>
                  <a:pt x="339" y="403"/>
                </a:cubicBezTo>
                <a:cubicBezTo>
                  <a:pt x="339" y="381"/>
                  <a:pt x="325" y="367"/>
                  <a:pt x="304" y="367"/>
                </a:cubicBezTo>
                <a:close/>
              </a:path>
            </a:pathLst>
          </a:custGeom>
          <a:solidFill>
            <a:srgbClr val="FFFFFF"/>
          </a:solidFill>
          <a:ln>
            <a:noFill/>
          </a:ln>
          <a:effectLst/>
        </p:spPr>
        <p:txBody>
          <a:bodyPr wrap="none" anchor="ctr"/>
          <a:lstStyle/>
          <a:p>
            <a:endParaRPr lang="en-US">
              <a:latin typeface="Lato" panose="020F0502020204030203" pitchFamily="34" charset="0"/>
              <a:ea typeface="Lato" panose="020F0502020204030203" pitchFamily="34" charset="0"/>
              <a:cs typeface="Lato" panose="020F0502020204030203" pitchFamily="34" charset="0"/>
            </a:endParaRPr>
          </a:p>
        </p:txBody>
      </p:sp>
      <p:sp>
        <p:nvSpPr>
          <p:cNvPr id="132" name="Freeform 28">
            <a:extLst>
              <a:ext uri="{FF2B5EF4-FFF2-40B4-BE49-F238E27FC236}">
                <a16:creationId xmlns:a16="http://schemas.microsoft.com/office/drawing/2014/main" id="{EAC1D26C-EE30-0547-B01F-7B332D485EE6}"/>
              </a:ext>
            </a:extLst>
          </p:cNvPr>
          <p:cNvSpPr>
            <a:spLocks noChangeArrowheads="1"/>
          </p:cNvSpPr>
          <p:nvPr/>
        </p:nvSpPr>
        <p:spPr bwMode="auto">
          <a:xfrm>
            <a:off x="3473606" y="3511586"/>
            <a:ext cx="578062" cy="483767"/>
          </a:xfrm>
          <a:custGeom>
            <a:avLst/>
            <a:gdLst>
              <a:gd name="T0" fmla="*/ 55668 w 498"/>
              <a:gd name="T1" fmla="*/ 36413 h 418"/>
              <a:gd name="T2" fmla="*/ 55668 w 498"/>
              <a:gd name="T3" fmla="*/ 36413 h 418"/>
              <a:gd name="T4" fmla="*/ 16162 w 498"/>
              <a:gd name="T5" fmla="*/ 115981 h 418"/>
              <a:gd name="T6" fmla="*/ 155330 w 498"/>
              <a:gd name="T7" fmla="*/ 52146 h 418"/>
              <a:gd name="T8" fmla="*/ 4040 w 498"/>
              <a:gd name="T9" fmla="*/ 171724 h 418"/>
              <a:gd name="T10" fmla="*/ 19753 w 498"/>
              <a:gd name="T11" fmla="*/ 179815 h 418"/>
              <a:gd name="T12" fmla="*/ 43546 w 498"/>
              <a:gd name="T13" fmla="*/ 139806 h 418"/>
              <a:gd name="T14" fmla="*/ 131537 w 498"/>
              <a:gd name="T15" fmla="*/ 139806 h 418"/>
              <a:gd name="T16" fmla="*/ 210549 w 498"/>
              <a:gd name="T17" fmla="*/ 32367 h 418"/>
              <a:gd name="T18" fmla="*/ 55668 w 498"/>
              <a:gd name="T19" fmla="*/ 36413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FFFFFF"/>
          </a:solidFill>
          <a:ln>
            <a:noFill/>
          </a:ln>
          <a:effectLst/>
        </p:spPr>
        <p:txBody>
          <a:bodyPr wrap="none" lIns="34290" tIns="17145" rIns="34290" bIns="17145" anchor="ctr"/>
          <a:lstStyle/>
          <a:p>
            <a:endParaRPr lang="en-US">
              <a:latin typeface="Lato" panose="020F0502020204030203" pitchFamily="34" charset="0"/>
              <a:ea typeface="Lato" panose="020F0502020204030203" pitchFamily="34" charset="0"/>
              <a:cs typeface="Lato" panose="020F0502020204030203" pitchFamily="34" charset="0"/>
            </a:endParaRPr>
          </a:p>
        </p:txBody>
      </p:sp>
      <p:sp>
        <p:nvSpPr>
          <p:cNvPr id="136" name="Freeform 66">
            <a:extLst>
              <a:ext uri="{FF2B5EF4-FFF2-40B4-BE49-F238E27FC236}">
                <a16:creationId xmlns:a16="http://schemas.microsoft.com/office/drawing/2014/main" id="{8058D16D-FFE6-EC4A-AD44-92B4D788FA38}"/>
              </a:ext>
            </a:extLst>
          </p:cNvPr>
          <p:cNvSpPr>
            <a:spLocks noEditPoints="1"/>
          </p:cNvSpPr>
          <p:nvPr/>
        </p:nvSpPr>
        <p:spPr bwMode="auto">
          <a:xfrm>
            <a:off x="5343274" y="5339552"/>
            <a:ext cx="423699" cy="394202"/>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p:spPr>
        <p:txBody>
          <a:bodyPr/>
          <a:lstStyle/>
          <a:p>
            <a:endParaRPr lang="en-US">
              <a:latin typeface="Lato" panose="020F0502020204030203" pitchFamily="34" charset="0"/>
              <a:ea typeface="Lato" panose="020F0502020204030203" pitchFamily="34" charset="0"/>
              <a:cs typeface="Lato" panose="020F0502020204030203" pitchFamily="34" charset="0"/>
            </a:endParaRPr>
          </a:p>
        </p:txBody>
      </p:sp>
      <p:grpSp>
        <p:nvGrpSpPr>
          <p:cNvPr id="138" name="Group 137">
            <a:extLst>
              <a:ext uri="{FF2B5EF4-FFF2-40B4-BE49-F238E27FC236}">
                <a16:creationId xmlns:a16="http://schemas.microsoft.com/office/drawing/2014/main" id="{0EF18E4F-B862-EF46-AFA7-E5CBB32C2378}"/>
              </a:ext>
            </a:extLst>
          </p:cNvPr>
          <p:cNvGrpSpPr/>
          <p:nvPr/>
        </p:nvGrpSpPr>
        <p:grpSpPr>
          <a:xfrm>
            <a:off x="6665818" y="4758257"/>
            <a:ext cx="417316" cy="473990"/>
            <a:chOff x="363538" y="3013075"/>
            <a:chExt cx="257175" cy="292101"/>
          </a:xfrm>
          <a:solidFill>
            <a:srgbClr val="FFFFFF"/>
          </a:solidFill>
        </p:grpSpPr>
        <p:sp>
          <p:nvSpPr>
            <p:cNvPr id="139" name="Freeform 76">
              <a:extLst>
                <a:ext uri="{FF2B5EF4-FFF2-40B4-BE49-F238E27FC236}">
                  <a16:creationId xmlns:a16="http://schemas.microsoft.com/office/drawing/2014/main" id="{DF01ADC1-B0D1-9D47-A284-4674A44DFF43}"/>
                </a:ext>
              </a:extLst>
            </p:cNvPr>
            <p:cNvSpPr>
              <a:spLocks noEditPoints="1"/>
            </p:cNvSpPr>
            <p:nvPr/>
          </p:nvSpPr>
          <p:spPr bwMode="auto">
            <a:xfrm>
              <a:off x="363538" y="3068638"/>
              <a:ext cx="257175" cy="236538"/>
            </a:xfrm>
            <a:custGeom>
              <a:avLst/>
              <a:gdLst/>
              <a:ahLst/>
              <a:cxnLst>
                <a:cxn ang="0">
                  <a:pos x="51" y="15"/>
                </a:cxn>
                <a:cxn ang="0">
                  <a:pos x="0" y="44"/>
                </a:cxn>
                <a:cxn ang="0">
                  <a:pos x="37" y="94"/>
                </a:cxn>
                <a:cxn ang="0">
                  <a:pos x="51" y="87"/>
                </a:cxn>
                <a:cxn ang="0">
                  <a:pos x="66" y="94"/>
                </a:cxn>
                <a:cxn ang="0">
                  <a:pos x="102" y="44"/>
                </a:cxn>
                <a:cxn ang="0">
                  <a:pos x="51" y="15"/>
                </a:cxn>
                <a:cxn ang="0">
                  <a:pos x="22" y="73"/>
                </a:cxn>
                <a:cxn ang="0">
                  <a:pos x="22" y="22"/>
                </a:cxn>
                <a:cxn ang="0">
                  <a:pos x="37" y="22"/>
                </a:cxn>
                <a:cxn ang="0">
                  <a:pos x="22" y="73"/>
                </a:cxn>
              </a:cxnLst>
              <a:rect l="0" t="0" r="r" b="b"/>
              <a:pathLst>
                <a:path w="102" h="94">
                  <a:moveTo>
                    <a:pt x="51" y="15"/>
                  </a:moveTo>
                  <a:cubicBezTo>
                    <a:pt x="13" y="0"/>
                    <a:pt x="0" y="22"/>
                    <a:pt x="0" y="44"/>
                  </a:cubicBezTo>
                  <a:cubicBezTo>
                    <a:pt x="0" y="65"/>
                    <a:pt x="26" y="94"/>
                    <a:pt x="37" y="94"/>
                  </a:cubicBezTo>
                  <a:cubicBezTo>
                    <a:pt x="51" y="94"/>
                    <a:pt x="51" y="87"/>
                    <a:pt x="51" y="87"/>
                  </a:cubicBezTo>
                  <a:cubicBezTo>
                    <a:pt x="51" y="87"/>
                    <a:pt x="51" y="94"/>
                    <a:pt x="66" y="94"/>
                  </a:cubicBezTo>
                  <a:cubicBezTo>
                    <a:pt x="76" y="94"/>
                    <a:pt x="102" y="65"/>
                    <a:pt x="102" y="44"/>
                  </a:cubicBezTo>
                  <a:cubicBezTo>
                    <a:pt x="102" y="22"/>
                    <a:pt x="89" y="0"/>
                    <a:pt x="51" y="15"/>
                  </a:cubicBezTo>
                  <a:close/>
                  <a:moveTo>
                    <a:pt x="22" y="73"/>
                  </a:moveTo>
                  <a:cubicBezTo>
                    <a:pt x="0" y="44"/>
                    <a:pt x="22" y="22"/>
                    <a:pt x="22" y="22"/>
                  </a:cubicBezTo>
                  <a:cubicBezTo>
                    <a:pt x="37" y="22"/>
                    <a:pt x="37" y="22"/>
                    <a:pt x="37" y="22"/>
                  </a:cubicBezTo>
                  <a:cubicBezTo>
                    <a:pt x="37" y="22"/>
                    <a:pt x="22" y="36"/>
                    <a:pt x="22" y="73"/>
                  </a:cubicBezTo>
                  <a:close/>
                </a:path>
              </a:pathLst>
            </a:custGeom>
            <a:grpFill/>
            <a:ln w="9525">
              <a:noFill/>
              <a:round/>
              <a:headEnd/>
              <a:tailEnd/>
            </a:ln>
          </p:spPr>
          <p:txBody>
            <a:bodyPr/>
            <a:lstStyle/>
            <a:p>
              <a:pPr fontAlgn="auto">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140" name="Freeform 77">
              <a:extLst>
                <a:ext uri="{FF2B5EF4-FFF2-40B4-BE49-F238E27FC236}">
                  <a16:creationId xmlns:a16="http://schemas.microsoft.com/office/drawing/2014/main" id="{7615E96E-452B-2B4D-85C8-C2CFAA1E6703}"/>
                </a:ext>
              </a:extLst>
            </p:cNvPr>
            <p:cNvSpPr>
              <a:spLocks/>
            </p:cNvSpPr>
            <p:nvPr/>
          </p:nvSpPr>
          <p:spPr bwMode="auto">
            <a:xfrm>
              <a:off x="419101" y="3013075"/>
              <a:ext cx="73025" cy="73025"/>
            </a:xfrm>
            <a:custGeom>
              <a:avLst/>
              <a:gdLst/>
              <a:ahLst/>
              <a:cxnLst>
                <a:cxn ang="0">
                  <a:pos x="29" y="29"/>
                </a:cxn>
                <a:cxn ang="0">
                  <a:pos x="15" y="0"/>
                </a:cxn>
                <a:cxn ang="0">
                  <a:pos x="0" y="0"/>
                </a:cxn>
                <a:cxn ang="0">
                  <a:pos x="22" y="29"/>
                </a:cxn>
                <a:cxn ang="0">
                  <a:pos x="29" y="29"/>
                </a:cxn>
              </a:cxnLst>
              <a:rect l="0" t="0" r="r" b="b"/>
              <a:pathLst>
                <a:path w="29" h="29">
                  <a:moveTo>
                    <a:pt x="29" y="29"/>
                  </a:moveTo>
                  <a:cubicBezTo>
                    <a:pt x="22" y="15"/>
                    <a:pt x="15" y="0"/>
                    <a:pt x="15" y="0"/>
                  </a:cubicBezTo>
                  <a:cubicBezTo>
                    <a:pt x="0" y="0"/>
                    <a:pt x="0" y="0"/>
                    <a:pt x="0" y="0"/>
                  </a:cubicBezTo>
                  <a:cubicBezTo>
                    <a:pt x="22" y="29"/>
                    <a:pt x="22" y="29"/>
                    <a:pt x="22" y="29"/>
                  </a:cubicBezTo>
                  <a:lnTo>
                    <a:pt x="29" y="29"/>
                  </a:lnTo>
                  <a:close/>
                </a:path>
              </a:pathLst>
            </a:custGeom>
            <a:grpFill/>
            <a:ln w="9525">
              <a:noFill/>
              <a:round/>
              <a:headEnd/>
              <a:tailEnd/>
            </a:ln>
          </p:spPr>
          <p:txBody>
            <a:bodyPr/>
            <a:lstStyle/>
            <a:p>
              <a:pPr fontAlgn="auto">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sp>
          <p:nvSpPr>
            <p:cNvPr id="141" name="Freeform 78">
              <a:extLst>
                <a:ext uri="{FF2B5EF4-FFF2-40B4-BE49-F238E27FC236}">
                  <a16:creationId xmlns:a16="http://schemas.microsoft.com/office/drawing/2014/main" id="{A2EC5856-453C-D849-B525-15D81679B87F}"/>
                </a:ext>
              </a:extLst>
            </p:cNvPr>
            <p:cNvSpPr>
              <a:spLocks/>
            </p:cNvSpPr>
            <p:nvPr/>
          </p:nvSpPr>
          <p:spPr bwMode="auto">
            <a:xfrm>
              <a:off x="492126" y="3013075"/>
              <a:ext cx="90488" cy="73025"/>
            </a:xfrm>
            <a:custGeom>
              <a:avLst/>
              <a:gdLst/>
              <a:ahLst/>
              <a:cxnLst>
                <a:cxn ang="0">
                  <a:pos x="36" y="0"/>
                </a:cxn>
                <a:cxn ang="0">
                  <a:pos x="0" y="29"/>
                </a:cxn>
                <a:cxn ang="0">
                  <a:pos x="36" y="0"/>
                </a:cxn>
              </a:cxnLst>
              <a:rect l="0" t="0" r="r" b="b"/>
              <a:pathLst>
                <a:path w="36" h="29">
                  <a:moveTo>
                    <a:pt x="36" y="0"/>
                  </a:moveTo>
                  <a:cubicBezTo>
                    <a:pt x="36" y="0"/>
                    <a:pt x="0" y="0"/>
                    <a:pt x="0" y="29"/>
                  </a:cubicBezTo>
                  <a:cubicBezTo>
                    <a:pt x="0" y="29"/>
                    <a:pt x="36" y="29"/>
                    <a:pt x="36" y="0"/>
                  </a:cubicBezTo>
                  <a:close/>
                </a:path>
              </a:pathLst>
            </a:custGeom>
            <a:grpFill/>
            <a:ln w="9525">
              <a:noFill/>
              <a:round/>
              <a:headEnd/>
              <a:tailEnd/>
            </a:ln>
          </p:spPr>
          <p:txBody>
            <a:bodyPr/>
            <a:lstStyle/>
            <a:p>
              <a:pPr fontAlgn="auto">
                <a:spcBef>
                  <a:spcPts val="0"/>
                </a:spcBef>
                <a:spcAft>
                  <a:spcPts val="0"/>
                </a:spcAft>
                <a:defRPr/>
              </a:pPr>
              <a:endParaRPr lang="en-US">
                <a:latin typeface="Lato" panose="020F0502020204030203" pitchFamily="34" charset="0"/>
                <a:ea typeface="Lato" panose="020F0502020204030203" pitchFamily="34" charset="0"/>
                <a:cs typeface="Lato" panose="020F0502020204030203" pitchFamily="34" charset="0"/>
              </a:endParaRPr>
            </a:p>
          </p:txBody>
        </p:sp>
      </p:grpSp>
      <p:sp>
        <p:nvSpPr>
          <p:cNvPr id="142" name="Freeform 51">
            <a:extLst>
              <a:ext uri="{FF2B5EF4-FFF2-40B4-BE49-F238E27FC236}">
                <a16:creationId xmlns:a16="http://schemas.microsoft.com/office/drawing/2014/main" id="{C156F252-038A-E64D-BA99-7EEA6F27AA6E}"/>
              </a:ext>
            </a:extLst>
          </p:cNvPr>
          <p:cNvSpPr>
            <a:spLocks/>
          </p:cNvSpPr>
          <p:nvPr/>
        </p:nvSpPr>
        <p:spPr bwMode="auto">
          <a:xfrm>
            <a:off x="5334419" y="1768782"/>
            <a:ext cx="415598" cy="417605"/>
          </a:xfrm>
          <a:custGeom>
            <a:avLst/>
            <a:gdLst>
              <a:gd name="T0" fmla="*/ 298 w 305"/>
              <a:gd name="T1" fmla="*/ 280 h 305"/>
              <a:gd name="T2" fmla="*/ 263 w 305"/>
              <a:gd name="T3" fmla="*/ 305 h 305"/>
              <a:gd name="T4" fmla="*/ 184 w 305"/>
              <a:gd name="T5" fmla="*/ 235 h 305"/>
              <a:gd name="T6" fmla="*/ 185 w 305"/>
              <a:gd name="T7" fmla="*/ 202 h 305"/>
              <a:gd name="T8" fmla="*/ 117 w 305"/>
              <a:gd name="T9" fmla="*/ 179 h 305"/>
              <a:gd name="T10" fmla="*/ 105 w 305"/>
              <a:gd name="T11" fmla="*/ 179 h 305"/>
              <a:gd name="T12" fmla="*/ 110 w 305"/>
              <a:gd name="T13" fmla="*/ 183 h 305"/>
              <a:gd name="T14" fmla="*/ 113 w 305"/>
              <a:gd name="T15" fmla="*/ 188 h 305"/>
              <a:gd name="T16" fmla="*/ 115 w 305"/>
              <a:gd name="T17" fmla="*/ 193 h 305"/>
              <a:gd name="T18" fmla="*/ 111 w 305"/>
              <a:gd name="T19" fmla="*/ 208 h 305"/>
              <a:gd name="T20" fmla="*/ 104 w 305"/>
              <a:gd name="T21" fmla="*/ 215 h 305"/>
              <a:gd name="T22" fmla="*/ 97 w 305"/>
              <a:gd name="T23" fmla="*/ 221 h 305"/>
              <a:gd name="T24" fmla="*/ 89 w 305"/>
              <a:gd name="T25" fmla="*/ 223 h 305"/>
              <a:gd name="T26" fmla="*/ 5 w 305"/>
              <a:gd name="T27" fmla="*/ 146 h 305"/>
              <a:gd name="T28" fmla="*/ 1 w 305"/>
              <a:gd name="T29" fmla="*/ 130 h 305"/>
              <a:gd name="T30" fmla="*/ 5 w 305"/>
              <a:gd name="T31" fmla="*/ 122 h 305"/>
              <a:gd name="T32" fmla="*/ 12 w 305"/>
              <a:gd name="T33" fmla="*/ 115 h 305"/>
              <a:gd name="T34" fmla="*/ 27 w 305"/>
              <a:gd name="T35" fmla="*/ 107 h 305"/>
              <a:gd name="T36" fmla="*/ 33 w 305"/>
              <a:gd name="T37" fmla="*/ 109 h 305"/>
              <a:gd name="T38" fmla="*/ 38 w 305"/>
              <a:gd name="T39" fmla="*/ 111 h 305"/>
              <a:gd name="T40" fmla="*/ 42 w 305"/>
              <a:gd name="T41" fmla="*/ 115 h 305"/>
              <a:gd name="T42" fmla="*/ 42 w 305"/>
              <a:gd name="T43" fmla="*/ 112 h 305"/>
              <a:gd name="T44" fmla="*/ 105 w 305"/>
              <a:gd name="T45" fmla="*/ 44 h 305"/>
              <a:gd name="T46" fmla="*/ 117 w 305"/>
              <a:gd name="T47" fmla="*/ 44 h 305"/>
              <a:gd name="T48" fmla="*/ 113 w 305"/>
              <a:gd name="T49" fmla="*/ 40 h 305"/>
              <a:gd name="T50" fmla="*/ 109 w 305"/>
              <a:gd name="T51" fmla="*/ 36 h 305"/>
              <a:gd name="T52" fmla="*/ 107 w 305"/>
              <a:gd name="T53" fmla="*/ 30 h 305"/>
              <a:gd name="T54" fmla="*/ 112 w 305"/>
              <a:gd name="T55" fmla="*/ 15 h 305"/>
              <a:gd name="T56" fmla="*/ 118 w 305"/>
              <a:gd name="T57" fmla="*/ 8 h 305"/>
              <a:gd name="T58" fmla="*/ 125 w 305"/>
              <a:gd name="T59" fmla="*/ 3 h 305"/>
              <a:gd name="T60" fmla="*/ 134 w 305"/>
              <a:gd name="T61" fmla="*/ 0 h 305"/>
              <a:gd name="T62" fmla="*/ 218 w 305"/>
              <a:gd name="T63" fmla="*/ 77 h 305"/>
              <a:gd name="T64" fmla="*/ 222 w 305"/>
              <a:gd name="T65" fmla="*/ 94 h 305"/>
              <a:gd name="T66" fmla="*/ 218 w 305"/>
              <a:gd name="T67" fmla="*/ 101 h 305"/>
              <a:gd name="T68" fmla="*/ 211 w 305"/>
              <a:gd name="T69" fmla="*/ 108 h 305"/>
              <a:gd name="T70" fmla="*/ 196 w 305"/>
              <a:gd name="T71" fmla="*/ 116 h 305"/>
              <a:gd name="T72" fmla="*/ 190 w 305"/>
              <a:gd name="T73" fmla="*/ 115 h 305"/>
              <a:gd name="T74" fmla="*/ 185 w 305"/>
              <a:gd name="T75" fmla="*/ 112 h 305"/>
              <a:gd name="T76" fmla="*/ 181 w 305"/>
              <a:gd name="T77" fmla="*/ 108 h 305"/>
              <a:gd name="T78" fmla="*/ 181 w 305"/>
              <a:gd name="T79" fmla="*/ 112 h 305"/>
              <a:gd name="T80" fmla="*/ 156 w 305"/>
              <a:gd name="T81" fmla="*/ 140 h 305"/>
              <a:gd name="T82" fmla="*/ 218 w 305"/>
              <a:gd name="T83" fmla="*/ 177 h 305"/>
              <a:gd name="T84" fmla="*/ 298 w 305"/>
              <a:gd name="T85" fmla="*/ 248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5" h="305">
                <a:moveTo>
                  <a:pt x="305" y="264"/>
                </a:moveTo>
                <a:cubicBezTo>
                  <a:pt x="305" y="270"/>
                  <a:pt x="303" y="275"/>
                  <a:pt x="298" y="280"/>
                </a:cubicBezTo>
                <a:cubicBezTo>
                  <a:pt x="280" y="299"/>
                  <a:pt x="280" y="299"/>
                  <a:pt x="280" y="299"/>
                </a:cubicBezTo>
                <a:cubicBezTo>
                  <a:pt x="275" y="303"/>
                  <a:pt x="270" y="305"/>
                  <a:pt x="263" y="305"/>
                </a:cubicBezTo>
                <a:cubicBezTo>
                  <a:pt x="257" y="305"/>
                  <a:pt x="252" y="303"/>
                  <a:pt x="248" y="299"/>
                </a:cubicBezTo>
                <a:cubicBezTo>
                  <a:pt x="184" y="235"/>
                  <a:pt x="184" y="235"/>
                  <a:pt x="184" y="235"/>
                </a:cubicBezTo>
                <a:cubicBezTo>
                  <a:pt x="179" y="230"/>
                  <a:pt x="177" y="225"/>
                  <a:pt x="177" y="219"/>
                </a:cubicBezTo>
                <a:cubicBezTo>
                  <a:pt x="177" y="212"/>
                  <a:pt x="180" y="207"/>
                  <a:pt x="185" y="202"/>
                </a:cubicBezTo>
                <a:cubicBezTo>
                  <a:pt x="140" y="157"/>
                  <a:pt x="140" y="157"/>
                  <a:pt x="140" y="157"/>
                </a:cubicBezTo>
                <a:cubicBezTo>
                  <a:pt x="117" y="179"/>
                  <a:pt x="117" y="179"/>
                  <a:pt x="117" y="179"/>
                </a:cubicBezTo>
                <a:cubicBezTo>
                  <a:pt x="116" y="181"/>
                  <a:pt x="114" y="181"/>
                  <a:pt x="111" y="181"/>
                </a:cubicBezTo>
                <a:cubicBezTo>
                  <a:pt x="109" y="181"/>
                  <a:pt x="107" y="181"/>
                  <a:pt x="105" y="179"/>
                </a:cubicBezTo>
                <a:cubicBezTo>
                  <a:pt x="106" y="179"/>
                  <a:pt x="106" y="180"/>
                  <a:pt x="108" y="181"/>
                </a:cubicBezTo>
                <a:cubicBezTo>
                  <a:pt x="109" y="182"/>
                  <a:pt x="110" y="183"/>
                  <a:pt x="110" y="183"/>
                </a:cubicBezTo>
                <a:cubicBezTo>
                  <a:pt x="110" y="184"/>
                  <a:pt x="111" y="184"/>
                  <a:pt x="112" y="185"/>
                </a:cubicBezTo>
                <a:cubicBezTo>
                  <a:pt x="112" y="186"/>
                  <a:pt x="113" y="187"/>
                  <a:pt x="113" y="188"/>
                </a:cubicBezTo>
                <a:cubicBezTo>
                  <a:pt x="114" y="188"/>
                  <a:pt x="114" y="189"/>
                  <a:pt x="114" y="190"/>
                </a:cubicBezTo>
                <a:cubicBezTo>
                  <a:pt x="115" y="191"/>
                  <a:pt x="115" y="192"/>
                  <a:pt x="115" y="193"/>
                </a:cubicBezTo>
                <a:cubicBezTo>
                  <a:pt x="116" y="194"/>
                  <a:pt x="116" y="195"/>
                  <a:pt x="116" y="196"/>
                </a:cubicBezTo>
                <a:cubicBezTo>
                  <a:pt x="116" y="201"/>
                  <a:pt x="114" y="205"/>
                  <a:pt x="111" y="208"/>
                </a:cubicBezTo>
                <a:cubicBezTo>
                  <a:pt x="110" y="208"/>
                  <a:pt x="109" y="210"/>
                  <a:pt x="108" y="211"/>
                </a:cubicBezTo>
                <a:cubicBezTo>
                  <a:pt x="106" y="213"/>
                  <a:pt x="105" y="214"/>
                  <a:pt x="104" y="215"/>
                </a:cubicBezTo>
                <a:cubicBezTo>
                  <a:pt x="104" y="216"/>
                  <a:pt x="103" y="217"/>
                  <a:pt x="101" y="218"/>
                </a:cubicBezTo>
                <a:cubicBezTo>
                  <a:pt x="100" y="219"/>
                  <a:pt x="98" y="220"/>
                  <a:pt x="97" y="221"/>
                </a:cubicBezTo>
                <a:cubicBezTo>
                  <a:pt x="96" y="221"/>
                  <a:pt x="95" y="222"/>
                  <a:pt x="93" y="222"/>
                </a:cubicBezTo>
                <a:cubicBezTo>
                  <a:pt x="92" y="223"/>
                  <a:pt x="90" y="223"/>
                  <a:pt x="89" y="223"/>
                </a:cubicBezTo>
                <a:cubicBezTo>
                  <a:pt x="84" y="223"/>
                  <a:pt x="80" y="221"/>
                  <a:pt x="77" y="218"/>
                </a:cubicBezTo>
                <a:cubicBezTo>
                  <a:pt x="5" y="146"/>
                  <a:pt x="5" y="146"/>
                  <a:pt x="5" y="146"/>
                </a:cubicBezTo>
                <a:cubicBezTo>
                  <a:pt x="2" y="143"/>
                  <a:pt x="0" y="139"/>
                  <a:pt x="0" y="134"/>
                </a:cubicBezTo>
                <a:cubicBezTo>
                  <a:pt x="0" y="133"/>
                  <a:pt x="0" y="131"/>
                  <a:pt x="1" y="130"/>
                </a:cubicBezTo>
                <a:cubicBezTo>
                  <a:pt x="1" y="128"/>
                  <a:pt x="2" y="127"/>
                  <a:pt x="2" y="126"/>
                </a:cubicBezTo>
                <a:cubicBezTo>
                  <a:pt x="3" y="125"/>
                  <a:pt x="4" y="123"/>
                  <a:pt x="5" y="122"/>
                </a:cubicBezTo>
                <a:cubicBezTo>
                  <a:pt x="7" y="120"/>
                  <a:pt x="7" y="119"/>
                  <a:pt x="8" y="119"/>
                </a:cubicBezTo>
                <a:cubicBezTo>
                  <a:pt x="9" y="118"/>
                  <a:pt x="10" y="117"/>
                  <a:pt x="12" y="115"/>
                </a:cubicBezTo>
                <a:cubicBezTo>
                  <a:pt x="13" y="114"/>
                  <a:pt x="15" y="113"/>
                  <a:pt x="15" y="112"/>
                </a:cubicBezTo>
                <a:cubicBezTo>
                  <a:pt x="18" y="109"/>
                  <a:pt x="22" y="107"/>
                  <a:pt x="27" y="107"/>
                </a:cubicBezTo>
                <a:cubicBezTo>
                  <a:pt x="28" y="107"/>
                  <a:pt x="29" y="108"/>
                  <a:pt x="30" y="108"/>
                </a:cubicBezTo>
                <a:cubicBezTo>
                  <a:pt x="31" y="108"/>
                  <a:pt x="32" y="108"/>
                  <a:pt x="33" y="109"/>
                </a:cubicBezTo>
                <a:cubicBezTo>
                  <a:pt x="34" y="109"/>
                  <a:pt x="35" y="109"/>
                  <a:pt x="35" y="110"/>
                </a:cubicBezTo>
                <a:cubicBezTo>
                  <a:pt x="36" y="110"/>
                  <a:pt x="37" y="111"/>
                  <a:pt x="38" y="111"/>
                </a:cubicBezTo>
                <a:cubicBezTo>
                  <a:pt x="39" y="112"/>
                  <a:pt x="39" y="113"/>
                  <a:pt x="40" y="113"/>
                </a:cubicBezTo>
                <a:cubicBezTo>
                  <a:pt x="40" y="113"/>
                  <a:pt x="41" y="114"/>
                  <a:pt x="42" y="115"/>
                </a:cubicBezTo>
                <a:cubicBezTo>
                  <a:pt x="43" y="117"/>
                  <a:pt x="44" y="117"/>
                  <a:pt x="44" y="118"/>
                </a:cubicBezTo>
                <a:cubicBezTo>
                  <a:pt x="42" y="116"/>
                  <a:pt x="42" y="114"/>
                  <a:pt x="42" y="112"/>
                </a:cubicBezTo>
                <a:cubicBezTo>
                  <a:pt x="42" y="109"/>
                  <a:pt x="42" y="107"/>
                  <a:pt x="44" y="106"/>
                </a:cubicBezTo>
                <a:cubicBezTo>
                  <a:pt x="105" y="44"/>
                  <a:pt x="105" y="44"/>
                  <a:pt x="105" y="44"/>
                </a:cubicBezTo>
                <a:cubicBezTo>
                  <a:pt x="107" y="43"/>
                  <a:pt x="109" y="42"/>
                  <a:pt x="111" y="42"/>
                </a:cubicBezTo>
                <a:cubicBezTo>
                  <a:pt x="114" y="42"/>
                  <a:pt x="116" y="43"/>
                  <a:pt x="117" y="44"/>
                </a:cubicBezTo>
                <a:cubicBezTo>
                  <a:pt x="117" y="44"/>
                  <a:pt x="116" y="43"/>
                  <a:pt x="115" y="42"/>
                </a:cubicBezTo>
                <a:cubicBezTo>
                  <a:pt x="114" y="41"/>
                  <a:pt x="113" y="40"/>
                  <a:pt x="113" y="40"/>
                </a:cubicBezTo>
                <a:cubicBezTo>
                  <a:pt x="113" y="40"/>
                  <a:pt x="112" y="39"/>
                  <a:pt x="111" y="38"/>
                </a:cubicBezTo>
                <a:cubicBezTo>
                  <a:pt x="110" y="37"/>
                  <a:pt x="110" y="36"/>
                  <a:pt x="109" y="36"/>
                </a:cubicBezTo>
                <a:cubicBezTo>
                  <a:pt x="109" y="35"/>
                  <a:pt x="109" y="34"/>
                  <a:pt x="108" y="33"/>
                </a:cubicBezTo>
                <a:cubicBezTo>
                  <a:pt x="108" y="32"/>
                  <a:pt x="108" y="31"/>
                  <a:pt x="107" y="30"/>
                </a:cubicBezTo>
                <a:cubicBezTo>
                  <a:pt x="107" y="29"/>
                  <a:pt x="107" y="28"/>
                  <a:pt x="107" y="27"/>
                </a:cubicBezTo>
                <a:cubicBezTo>
                  <a:pt x="107" y="23"/>
                  <a:pt x="109" y="19"/>
                  <a:pt x="112" y="15"/>
                </a:cubicBezTo>
                <a:cubicBezTo>
                  <a:pt x="112" y="15"/>
                  <a:pt x="113" y="14"/>
                  <a:pt x="115" y="12"/>
                </a:cubicBezTo>
                <a:cubicBezTo>
                  <a:pt x="117" y="10"/>
                  <a:pt x="118" y="9"/>
                  <a:pt x="118" y="8"/>
                </a:cubicBezTo>
                <a:cubicBezTo>
                  <a:pt x="119" y="8"/>
                  <a:pt x="120" y="7"/>
                  <a:pt x="122" y="5"/>
                </a:cubicBezTo>
                <a:cubicBezTo>
                  <a:pt x="123" y="4"/>
                  <a:pt x="124" y="3"/>
                  <a:pt x="125" y="3"/>
                </a:cubicBezTo>
                <a:cubicBezTo>
                  <a:pt x="127" y="2"/>
                  <a:pt x="128" y="2"/>
                  <a:pt x="129" y="1"/>
                </a:cubicBezTo>
                <a:cubicBezTo>
                  <a:pt x="131" y="1"/>
                  <a:pt x="132" y="0"/>
                  <a:pt x="134" y="0"/>
                </a:cubicBezTo>
                <a:cubicBezTo>
                  <a:pt x="139" y="0"/>
                  <a:pt x="143" y="2"/>
                  <a:pt x="146" y="5"/>
                </a:cubicBezTo>
                <a:cubicBezTo>
                  <a:pt x="218" y="77"/>
                  <a:pt x="218" y="77"/>
                  <a:pt x="218" y="77"/>
                </a:cubicBezTo>
                <a:cubicBezTo>
                  <a:pt x="221" y="80"/>
                  <a:pt x="223" y="84"/>
                  <a:pt x="223" y="89"/>
                </a:cubicBezTo>
                <a:cubicBezTo>
                  <a:pt x="223" y="91"/>
                  <a:pt x="222" y="92"/>
                  <a:pt x="222" y="94"/>
                </a:cubicBezTo>
                <a:cubicBezTo>
                  <a:pt x="221" y="95"/>
                  <a:pt x="221" y="97"/>
                  <a:pt x="220" y="98"/>
                </a:cubicBezTo>
                <a:cubicBezTo>
                  <a:pt x="220" y="99"/>
                  <a:pt x="219" y="100"/>
                  <a:pt x="218" y="101"/>
                </a:cubicBezTo>
                <a:cubicBezTo>
                  <a:pt x="216" y="103"/>
                  <a:pt x="215" y="104"/>
                  <a:pt x="215" y="105"/>
                </a:cubicBezTo>
                <a:cubicBezTo>
                  <a:pt x="214" y="105"/>
                  <a:pt x="213" y="106"/>
                  <a:pt x="211" y="108"/>
                </a:cubicBezTo>
                <a:cubicBezTo>
                  <a:pt x="209" y="110"/>
                  <a:pt x="208" y="111"/>
                  <a:pt x="208" y="111"/>
                </a:cubicBezTo>
                <a:cubicBezTo>
                  <a:pt x="204" y="114"/>
                  <a:pt x="200" y="116"/>
                  <a:pt x="196" y="116"/>
                </a:cubicBezTo>
                <a:cubicBezTo>
                  <a:pt x="195" y="116"/>
                  <a:pt x="194" y="116"/>
                  <a:pt x="193" y="116"/>
                </a:cubicBezTo>
                <a:cubicBezTo>
                  <a:pt x="192" y="115"/>
                  <a:pt x="191" y="115"/>
                  <a:pt x="190" y="115"/>
                </a:cubicBezTo>
                <a:cubicBezTo>
                  <a:pt x="189" y="114"/>
                  <a:pt x="188" y="114"/>
                  <a:pt x="187" y="114"/>
                </a:cubicBezTo>
                <a:cubicBezTo>
                  <a:pt x="187" y="113"/>
                  <a:pt x="186" y="113"/>
                  <a:pt x="185" y="112"/>
                </a:cubicBezTo>
                <a:cubicBezTo>
                  <a:pt x="184" y="111"/>
                  <a:pt x="183" y="110"/>
                  <a:pt x="183" y="110"/>
                </a:cubicBezTo>
                <a:cubicBezTo>
                  <a:pt x="183" y="110"/>
                  <a:pt x="182" y="109"/>
                  <a:pt x="181" y="108"/>
                </a:cubicBezTo>
                <a:cubicBezTo>
                  <a:pt x="180" y="107"/>
                  <a:pt x="179" y="106"/>
                  <a:pt x="179" y="106"/>
                </a:cubicBezTo>
                <a:cubicBezTo>
                  <a:pt x="180" y="107"/>
                  <a:pt x="181" y="109"/>
                  <a:pt x="181" y="112"/>
                </a:cubicBezTo>
                <a:cubicBezTo>
                  <a:pt x="181" y="114"/>
                  <a:pt x="180" y="116"/>
                  <a:pt x="179" y="118"/>
                </a:cubicBezTo>
                <a:cubicBezTo>
                  <a:pt x="156" y="140"/>
                  <a:pt x="156" y="140"/>
                  <a:pt x="156" y="140"/>
                </a:cubicBezTo>
                <a:cubicBezTo>
                  <a:pt x="202" y="185"/>
                  <a:pt x="202" y="185"/>
                  <a:pt x="202" y="185"/>
                </a:cubicBezTo>
                <a:cubicBezTo>
                  <a:pt x="207" y="180"/>
                  <a:pt x="212" y="177"/>
                  <a:pt x="218" y="177"/>
                </a:cubicBezTo>
                <a:cubicBezTo>
                  <a:pt x="225" y="177"/>
                  <a:pt x="230" y="179"/>
                  <a:pt x="234" y="184"/>
                </a:cubicBezTo>
                <a:cubicBezTo>
                  <a:pt x="298" y="248"/>
                  <a:pt x="298" y="248"/>
                  <a:pt x="298" y="248"/>
                </a:cubicBezTo>
                <a:cubicBezTo>
                  <a:pt x="303" y="252"/>
                  <a:pt x="305" y="258"/>
                  <a:pt x="305" y="26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uk-UA">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8796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8673A-4C50-48DA-B694-12624ADE49F1}"/>
              </a:ext>
            </a:extLst>
          </p:cNvPr>
          <p:cNvSpPr>
            <a:spLocks noGrp="1"/>
          </p:cNvSpPr>
          <p:nvPr>
            <p:ph idx="1"/>
          </p:nvPr>
        </p:nvSpPr>
        <p:spPr>
          <a:xfrm>
            <a:off x="1085716" y="1556460"/>
            <a:ext cx="10058401" cy="4023360"/>
          </a:xfrm>
        </p:spPr>
        <p:txBody>
          <a:bodyPr>
            <a:normAutofit/>
          </a:bodyPr>
          <a:lstStyle/>
          <a:p>
            <a:pPr marL="0" indent="0">
              <a:lnSpc>
                <a:spcPct val="100000"/>
              </a:lnSpc>
              <a:spcBef>
                <a:spcPts val="0"/>
              </a:spcBef>
              <a:spcAft>
                <a:spcPts val="0"/>
              </a:spcAft>
              <a:buNone/>
            </a:pPr>
            <a:r>
              <a:rPr lang="en-US" sz="2400" dirty="0">
                <a:solidFill>
                  <a:schemeClr val="tx2"/>
                </a:solidFill>
              </a:rPr>
              <a:t>Enacted by Congress in 2011 as a law of general applicability</a:t>
            </a:r>
          </a:p>
          <a:p>
            <a:pPr marL="457200" indent="-457200">
              <a:lnSpc>
                <a:spcPct val="100000"/>
              </a:lnSpc>
              <a:spcBef>
                <a:spcPts val="0"/>
              </a:spcBef>
              <a:spcAft>
                <a:spcPts val="0"/>
              </a:spcAft>
              <a:buFont typeface="Arial" panose="020B0604020202020204" pitchFamily="34" charset="0"/>
              <a:buChar char="•"/>
            </a:pPr>
            <a:r>
              <a:rPr lang="en-US" sz="2000" dirty="0">
                <a:solidFill>
                  <a:schemeClr val="tx2"/>
                </a:solidFill>
              </a:rPr>
              <a:t>Establishes a national standard for  food safety risk mitigation and response across the food supply chain </a:t>
            </a:r>
          </a:p>
          <a:p>
            <a:pPr marL="457200" indent="-457200">
              <a:lnSpc>
                <a:spcPct val="100000"/>
              </a:lnSpc>
              <a:spcBef>
                <a:spcPts val="0"/>
              </a:spcBef>
              <a:spcAft>
                <a:spcPts val="0"/>
              </a:spcAft>
              <a:buFont typeface="Arial" panose="020B0604020202020204" pitchFamily="34" charset="0"/>
              <a:buChar char="•"/>
            </a:pPr>
            <a:r>
              <a:rPr lang="en-US" sz="2000" dirty="0">
                <a:solidFill>
                  <a:schemeClr val="tx2"/>
                </a:solidFill>
              </a:rPr>
              <a:t>Designated the U.S. Food and Drug Administration (FDA) with regulatory authority</a:t>
            </a:r>
          </a:p>
          <a:p>
            <a:pPr marL="0" indent="0">
              <a:lnSpc>
                <a:spcPct val="100000"/>
              </a:lnSpc>
              <a:spcBef>
                <a:spcPts val="0"/>
              </a:spcBef>
              <a:spcAft>
                <a:spcPts val="0"/>
              </a:spcAft>
              <a:buNone/>
            </a:pPr>
            <a:endParaRPr lang="en-US" sz="2000" b="1" dirty="0">
              <a:solidFill>
                <a:schemeClr val="tx2"/>
              </a:solidFill>
            </a:endParaRPr>
          </a:p>
          <a:p>
            <a:pPr marL="0" indent="0" algn="ctr">
              <a:lnSpc>
                <a:spcPct val="100000"/>
              </a:lnSpc>
              <a:spcBef>
                <a:spcPts val="0"/>
              </a:spcBef>
              <a:spcAft>
                <a:spcPts val="0"/>
              </a:spcAft>
              <a:buNone/>
            </a:pPr>
            <a:r>
              <a:rPr lang="en-US" sz="2000" b="1" dirty="0">
                <a:solidFill>
                  <a:schemeClr val="tx2"/>
                </a:solidFill>
              </a:rPr>
              <a:t>FDA Published 7 Main Rules</a:t>
            </a:r>
            <a:endParaRPr lang="en-US" b="1" dirty="0">
              <a:solidFill>
                <a:schemeClr val="tx2"/>
              </a:solidFill>
            </a:endParaRPr>
          </a:p>
          <a:p>
            <a:pPr marL="0" indent="0">
              <a:lnSpc>
                <a:spcPct val="100000"/>
              </a:lnSpc>
              <a:spcBef>
                <a:spcPts val="0"/>
              </a:spcBef>
              <a:spcAft>
                <a:spcPts val="0"/>
              </a:spcAft>
              <a:buNone/>
            </a:pPr>
            <a:endParaRPr lang="en-US" dirty="0">
              <a:solidFill>
                <a:schemeClr val="tx2"/>
              </a:solidFill>
            </a:endParaRPr>
          </a:p>
          <a:p>
            <a:pPr marL="0" indent="0">
              <a:lnSpc>
                <a:spcPct val="100000"/>
              </a:lnSpc>
              <a:spcBef>
                <a:spcPts val="0"/>
              </a:spcBef>
              <a:spcAft>
                <a:spcPts val="0"/>
              </a:spcAft>
              <a:buNone/>
            </a:pPr>
            <a:endParaRPr lang="en-US" dirty="0">
              <a:solidFill>
                <a:schemeClr val="tx2"/>
              </a:solidFill>
            </a:endParaRPr>
          </a:p>
        </p:txBody>
      </p:sp>
      <p:sp>
        <p:nvSpPr>
          <p:cNvPr id="2" name="Footer Placeholder 1">
            <a:extLst>
              <a:ext uri="{FF2B5EF4-FFF2-40B4-BE49-F238E27FC236}">
                <a16:creationId xmlns:a16="http://schemas.microsoft.com/office/drawing/2014/main" id="{6F0B74D2-9FF1-475B-8DAF-DC23001124C4}"/>
              </a:ext>
            </a:extLst>
          </p:cNvPr>
          <p:cNvSpPr>
            <a:spLocks noGrp="1"/>
          </p:cNvSpPr>
          <p:nvPr>
            <p:ph type="ftr" sz="quarter" idx="10"/>
          </p:nvPr>
        </p:nvSpPr>
        <p:spPr/>
        <p:txBody>
          <a:bodyPr/>
          <a:lstStyle/>
          <a:p>
            <a:r>
              <a:rPr lang="en-US" dirty="0"/>
              <a:t>Indigenous Food and Agriculture initiative</a:t>
            </a: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Food Safety Modernization Act</a:t>
            </a:r>
          </a:p>
        </p:txBody>
      </p:sp>
      <p:pic>
        <p:nvPicPr>
          <p:cNvPr id="7" name="Graphic 6" descr="Apple with solid fill">
            <a:extLst>
              <a:ext uri="{FF2B5EF4-FFF2-40B4-BE49-F238E27FC236}">
                <a16:creationId xmlns:a16="http://schemas.microsoft.com/office/drawing/2014/main" id="{CC414716-E1C2-49E0-B340-BECDCB1754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381" y="3605592"/>
            <a:ext cx="914400" cy="914400"/>
          </a:xfrm>
          <a:prstGeom prst="rect">
            <a:avLst/>
          </a:prstGeom>
        </p:spPr>
      </p:pic>
      <p:sp>
        <p:nvSpPr>
          <p:cNvPr id="9" name="TextBox 8">
            <a:extLst>
              <a:ext uri="{FF2B5EF4-FFF2-40B4-BE49-F238E27FC236}">
                <a16:creationId xmlns:a16="http://schemas.microsoft.com/office/drawing/2014/main" id="{9E2CAA70-130E-4312-9DD6-373629DD2A3F}"/>
              </a:ext>
            </a:extLst>
          </p:cNvPr>
          <p:cNvSpPr txBox="1"/>
          <p:nvPr/>
        </p:nvSpPr>
        <p:spPr>
          <a:xfrm>
            <a:off x="145440" y="4519992"/>
            <a:ext cx="1970690" cy="369332"/>
          </a:xfrm>
          <a:prstGeom prst="rect">
            <a:avLst/>
          </a:prstGeom>
          <a:noFill/>
        </p:spPr>
        <p:txBody>
          <a:bodyPr wrap="square" rtlCol="0">
            <a:spAutoFit/>
          </a:bodyPr>
          <a:lstStyle/>
          <a:p>
            <a:pPr algn="ctr"/>
            <a:r>
              <a:rPr lang="en-US" dirty="0"/>
              <a:t>Produce Safety</a:t>
            </a:r>
          </a:p>
        </p:txBody>
      </p:sp>
      <p:pic>
        <p:nvPicPr>
          <p:cNvPr id="14" name="Graphic 13" descr="Factory with solid fill">
            <a:extLst>
              <a:ext uri="{FF2B5EF4-FFF2-40B4-BE49-F238E27FC236}">
                <a16:creationId xmlns:a16="http://schemas.microsoft.com/office/drawing/2014/main" id="{C5453964-6026-437C-B316-19EF3B2323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24446" y="3568142"/>
            <a:ext cx="914400" cy="914400"/>
          </a:xfrm>
          <a:prstGeom prst="rect">
            <a:avLst/>
          </a:prstGeom>
        </p:spPr>
      </p:pic>
      <p:sp>
        <p:nvSpPr>
          <p:cNvPr id="15" name="TextBox 14">
            <a:extLst>
              <a:ext uri="{FF2B5EF4-FFF2-40B4-BE49-F238E27FC236}">
                <a16:creationId xmlns:a16="http://schemas.microsoft.com/office/drawing/2014/main" id="{CBEDDA4A-8B02-435C-BA67-0428F4AD517C}"/>
              </a:ext>
            </a:extLst>
          </p:cNvPr>
          <p:cNvSpPr txBox="1"/>
          <p:nvPr/>
        </p:nvSpPr>
        <p:spPr>
          <a:xfrm>
            <a:off x="9310986" y="4482542"/>
            <a:ext cx="2932911" cy="1200329"/>
          </a:xfrm>
          <a:prstGeom prst="rect">
            <a:avLst/>
          </a:prstGeom>
          <a:noFill/>
        </p:spPr>
        <p:txBody>
          <a:bodyPr wrap="square" rtlCol="0">
            <a:spAutoFit/>
          </a:bodyPr>
          <a:lstStyle/>
          <a:p>
            <a:pPr algn="ctr"/>
            <a:r>
              <a:rPr lang="en-US" dirty="0"/>
              <a:t>Preventive Controls for Human Foods &amp;</a:t>
            </a:r>
          </a:p>
          <a:p>
            <a:pPr algn="ctr"/>
            <a:r>
              <a:rPr lang="en-US" dirty="0"/>
              <a:t>Preventive Controls for Animal Foods</a:t>
            </a:r>
          </a:p>
        </p:txBody>
      </p:sp>
      <p:pic>
        <p:nvPicPr>
          <p:cNvPr id="17" name="Graphic 16" descr="Earth globe: Americas with solid fill">
            <a:extLst>
              <a:ext uri="{FF2B5EF4-FFF2-40B4-BE49-F238E27FC236}">
                <a16:creationId xmlns:a16="http://schemas.microsoft.com/office/drawing/2014/main" id="{C6D0AEDD-BD4F-4AD7-AF27-E70CACEF16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8777" y="3605592"/>
            <a:ext cx="914400" cy="914400"/>
          </a:xfrm>
          <a:prstGeom prst="rect">
            <a:avLst/>
          </a:prstGeom>
        </p:spPr>
      </p:pic>
      <p:sp>
        <p:nvSpPr>
          <p:cNvPr id="18" name="TextBox 17">
            <a:extLst>
              <a:ext uri="{FF2B5EF4-FFF2-40B4-BE49-F238E27FC236}">
                <a16:creationId xmlns:a16="http://schemas.microsoft.com/office/drawing/2014/main" id="{EBC7BC51-3B98-432C-B18F-A3C8E483C503}"/>
              </a:ext>
            </a:extLst>
          </p:cNvPr>
          <p:cNvSpPr txBox="1"/>
          <p:nvPr/>
        </p:nvSpPr>
        <p:spPr>
          <a:xfrm>
            <a:off x="5040632" y="4518864"/>
            <a:ext cx="1970690" cy="923330"/>
          </a:xfrm>
          <a:prstGeom prst="rect">
            <a:avLst/>
          </a:prstGeom>
          <a:noFill/>
        </p:spPr>
        <p:txBody>
          <a:bodyPr wrap="square" rtlCol="0">
            <a:spAutoFit/>
          </a:bodyPr>
          <a:lstStyle/>
          <a:p>
            <a:pPr algn="ctr"/>
            <a:r>
              <a:rPr lang="en-US" dirty="0"/>
              <a:t>Foreign Supplier</a:t>
            </a:r>
          </a:p>
          <a:p>
            <a:pPr algn="ctr"/>
            <a:r>
              <a:rPr lang="en-US" dirty="0"/>
              <a:t>Verification Program</a:t>
            </a:r>
          </a:p>
        </p:txBody>
      </p:sp>
      <p:pic>
        <p:nvPicPr>
          <p:cNvPr id="20" name="Graphic 19" descr="Checklist with solid fill">
            <a:extLst>
              <a:ext uri="{FF2B5EF4-FFF2-40B4-BE49-F238E27FC236}">
                <a16:creationId xmlns:a16="http://schemas.microsoft.com/office/drawing/2014/main" id="{16334949-DF7C-41E7-88FC-B86C97E38FB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3954" y="3599069"/>
            <a:ext cx="914400" cy="914400"/>
          </a:xfrm>
          <a:prstGeom prst="rect">
            <a:avLst/>
          </a:prstGeom>
        </p:spPr>
      </p:pic>
      <p:sp>
        <p:nvSpPr>
          <p:cNvPr id="21" name="TextBox 20">
            <a:extLst>
              <a:ext uri="{FF2B5EF4-FFF2-40B4-BE49-F238E27FC236}">
                <a16:creationId xmlns:a16="http://schemas.microsoft.com/office/drawing/2014/main" id="{D7BE11B2-0ECE-479C-B02B-31175E499055}"/>
              </a:ext>
            </a:extLst>
          </p:cNvPr>
          <p:cNvSpPr txBox="1"/>
          <p:nvPr/>
        </p:nvSpPr>
        <p:spPr>
          <a:xfrm>
            <a:off x="6971907" y="4524400"/>
            <a:ext cx="2378494" cy="923330"/>
          </a:xfrm>
          <a:prstGeom prst="rect">
            <a:avLst/>
          </a:prstGeom>
          <a:noFill/>
        </p:spPr>
        <p:txBody>
          <a:bodyPr wrap="square" rtlCol="0">
            <a:spAutoFit/>
          </a:bodyPr>
          <a:lstStyle/>
          <a:p>
            <a:pPr algn="ctr"/>
            <a:r>
              <a:rPr lang="en-US" dirty="0"/>
              <a:t>Accreditation of 3</a:t>
            </a:r>
            <a:r>
              <a:rPr lang="en-US" baseline="30000" dirty="0"/>
              <a:t>rd</a:t>
            </a:r>
            <a:r>
              <a:rPr lang="en-US" dirty="0"/>
              <a:t> Party Auditors &amp; Certification Bodies</a:t>
            </a:r>
          </a:p>
        </p:txBody>
      </p:sp>
      <p:pic>
        <p:nvPicPr>
          <p:cNvPr id="23" name="Graphic 22" descr="Truck with solid fill">
            <a:extLst>
              <a:ext uri="{FF2B5EF4-FFF2-40B4-BE49-F238E27FC236}">
                <a16:creationId xmlns:a16="http://schemas.microsoft.com/office/drawing/2014/main" id="{224486DB-8CDF-48F6-8C67-A975365B929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48285" y="3602313"/>
            <a:ext cx="914400" cy="914400"/>
          </a:xfrm>
          <a:prstGeom prst="rect">
            <a:avLst/>
          </a:prstGeom>
        </p:spPr>
      </p:pic>
      <p:sp>
        <p:nvSpPr>
          <p:cNvPr id="24" name="TextBox 23">
            <a:extLst>
              <a:ext uri="{FF2B5EF4-FFF2-40B4-BE49-F238E27FC236}">
                <a16:creationId xmlns:a16="http://schemas.microsoft.com/office/drawing/2014/main" id="{F4BA0E57-E82B-42A5-8970-4A7CBEF90612}"/>
              </a:ext>
            </a:extLst>
          </p:cNvPr>
          <p:cNvSpPr txBox="1"/>
          <p:nvPr/>
        </p:nvSpPr>
        <p:spPr>
          <a:xfrm>
            <a:off x="2005634" y="4525225"/>
            <a:ext cx="3056413" cy="646331"/>
          </a:xfrm>
          <a:prstGeom prst="rect">
            <a:avLst/>
          </a:prstGeom>
          <a:noFill/>
        </p:spPr>
        <p:txBody>
          <a:bodyPr wrap="square" rtlCol="0">
            <a:spAutoFit/>
          </a:bodyPr>
          <a:lstStyle/>
          <a:p>
            <a:pPr algn="ctr"/>
            <a:r>
              <a:rPr lang="en-US" dirty="0"/>
              <a:t>Sanitary Transportation of Human &amp; Animal Food</a:t>
            </a:r>
          </a:p>
        </p:txBody>
      </p:sp>
      <p:pic>
        <p:nvPicPr>
          <p:cNvPr id="26" name="Graphic 25" descr="Clipboard All Crosses with solid fill">
            <a:extLst>
              <a:ext uri="{FF2B5EF4-FFF2-40B4-BE49-F238E27FC236}">
                <a16:creationId xmlns:a16="http://schemas.microsoft.com/office/drawing/2014/main" id="{DFB4645D-81CD-4E23-B4F8-480BA8F41F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62685" y="5579820"/>
            <a:ext cx="914400" cy="914400"/>
          </a:xfrm>
          <a:prstGeom prst="rect">
            <a:avLst/>
          </a:prstGeom>
        </p:spPr>
      </p:pic>
      <p:sp>
        <p:nvSpPr>
          <p:cNvPr id="29" name="TextBox 28">
            <a:extLst>
              <a:ext uri="{FF2B5EF4-FFF2-40B4-BE49-F238E27FC236}">
                <a16:creationId xmlns:a16="http://schemas.microsoft.com/office/drawing/2014/main" id="{65AEC746-C866-450A-89D2-5F356AC06EBE}"/>
              </a:ext>
            </a:extLst>
          </p:cNvPr>
          <p:cNvSpPr txBox="1"/>
          <p:nvPr/>
        </p:nvSpPr>
        <p:spPr>
          <a:xfrm>
            <a:off x="4633477" y="5696638"/>
            <a:ext cx="2962877" cy="646331"/>
          </a:xfrm>
          <a:prstGeom prst="rect">
            <a:avLst/>
          </a:prstGeom>
          <a:noFill/>
        </p:spPr>
        <p:txBody>
          <a:bodyPr wrap="square" rtlCol="0">
            <a:spAutoFit/>
          </a:bodyPr>
          <a:lstStyle/>
          <a:p>
            <a:pPr algn="ctr"/>
            <a:r>
              <a:rPr lang="en-US" dirty="0"/>
              <a:t>Prevention of Intentional Contamination / Adulteration</a:t>
            </a:r>
          </a:p>
        </p:txBody>
      </p:sp>
    </p:spTree>
    <p:extLst>
      <p:ext uri="{BB962C8B-B14F-4D97-AF65-F5344CB8AC3E}">
        <p14:creationId xmlns:p14="http://schemas.microsoft.com/office/powerpoint/2010/main" val="2882863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Managing Supply Chain Relationships</a:t>
            </a:r>
          </a:p>
        </p:txBody>
      </p:sp>
      <p:sp>
        <p:nvSpPr>
          <p:cNvPr id="11" name="Oval 10">
            <a:extLst>
              <a:ext uri="{FF2B5EF4-FFF2-40B4-BE49-F238E27FC236}">
                <a16:creationId xmlns:a16="http://schemas.microsoft.com/office/drawing/2014/main" id="{1512ABE7-21E0-4AF9-81E4-931F150A05AB}"/>
              </a:ext>
            </a:extLst>
          </p:cNvPr>
          <p:cNvSpPr/>
          <p:nvPr/>
        </p:nvSpPr>
        <p:spPr>
          <a:xfrm>
            <a:off x="8656054" y="1845733"/>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AA914E-3154-48E1-BF5D-A86109CCDC37}"/>
              </a:ext>
            </a:extLst>
          </p:cNvPr>
          <p:cNvSpPr/>
          <p:nvPr/>
        </p:nvSpPr>
        <p:spPr>
          <a:xfrm>
            <a:off x="9341857" y="1420066"/>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3FCB293-C260-4150-A111-1DD89DD4D479}"/>
              </a:ext>
            </a:extLst>
          </p:cNvPr>
          <p:cNvSpPr/>
          <p:nvPr/>
        </p:nvSpPr>
        <p:spPr>
          <a:xfrm>
            <a:off x="10186100" y="1632900"/>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1347CFE-3F71-461B-B712-09BFE4F31EC8}"/>
              </a:ext>
            </a:extLst>
          </p:cNvPr>
          <p:cNvSpPr/>
          <p:nvPr/>
        </p:nvSpPr>
        <p:spPr>
          <a:xfrm>
            <a:off x="7811812" y="1632899"/>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FAB756C-FB70-4752-B4F3-E2CF513F892D}"/>
              </a:ext>
            </a:extLst>
          </p:cNvPr>
          <p:cNvSpPr/>
          <p:nvPr/>
        </p:nvSpPr>
        <p:spPr>
          <a:xfrm>
            <a:off x="8443219" y="3028240"/>
            <a:ext cx="425669" cy="4256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FCB66F5-DF48-4C87-845C-FB75B97A4CFD}"/>
              </a:ext>
            </a:extLst>
          </p:cNvPr>
          <p:cNvSpPr/>
          <p:nvPr/>
        </p:nvSpPr>
        <p:spPr>
          <a:xfrm>
            <a:off x="9356833" y="2662568"/>
            <a:ext cx="425669" cy="4256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9BC27BF-A772-4999-9D56-87998A4D9573}"/>
              </a:ext>
            </a:extLst>
          </p:cNvPr>
          <p:cNvSpPr/>
          <p:nvPr/>
        </p:nvSpPr>
        <p:spPr>
          <a:xfrm>
            <a:off x="10240495" y="2815405"/>
            <a:ext cx="425669" cy="425669"/>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6B2A045-C4FF-4757-A158-014499148A80}"/>
              </a:ext>
            </a:extLst>
          </p:cNvPr>
          <p:cNvSpPr/>
          <p:nvPr/>
        </p:nvSpPr>
        <p:spPr>
          <a:xfrm>
            <a:off x="9393338" y="3959799"/>
            <a:ext cx="425669" cy="4256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270B3D-A8BF-48BD-95E1-2766B5F69227}"/>
              </a:ext>
            </a:extLst>
          </p:cNvPr>
          <p:cNvSpPr/>
          <p:nvPr/>
        </p:nvSpPr>
        <p:spPr>
          <a:xfrm>
            <a:off x="10176114" y="4813478"/>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BB0384-287C-415F-B4E2-5E3033033740}"/>
              </a:ext>
            </a:extLst>
          </p:cNvPr>
          <p:cNvSpPr/>
          <p:nvPr/>
        </p:nvSpPr>
        <p:spPr>
          <a:xfrm>
            <a:off x="8656054" y="4910215"/>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9750594D-7175-4D33-AFCC-238BE2276D53}"/>
              </a:ext>
            </a:extLst>
          </p:cNvPr>
          <p:cNvCxnSpPr>
            <a:endCxn id="28" idx="1"/>
          </p:cNvCxnSpPr>
          <p:nvPr/>
        </p:nvCxnSpPr>
        <p:spPr>
          <a:xfrm>
            <a:off x="8024646" y="1845733"/>
            <a:ext cx="480911" cy="124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1634368-BCC3-46F2-A500-839048EEDBF1}"/>
              </a:ext>
            </a:extLst>
          </p:cNvPr>
          <p:cNvCxnSpPr>
            <a:stCxn id="11" idx="4"/>
            <a:endCxn id="28" idx="0"/>
          </p:cNvCxnSpPr>
          <p:nvPr/>
        </p:nvCxnSpPr>
        <p:spPr>
          <a:xfrm flipH="1">
            <a:off x="8656054" y="2271402"/>
            <a:ext cx="212835" cy="75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9957DA-02B5-411F-933F-248F08A9407B}"/>
              </a:ext>
            </a:extLst>
          </p:cNvPr>
          <p:cNvCxnSpPr/>
          <p:nvPr/>
        </p:nvCxnSpPr>
        <p:spPr>
          <a:xfrm>
            <a:off x="9569669" y="1632899"/>
            <a:ext cx="670826" cy="1182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06F54EB-3AB7-4994-AF4E-6596B619107A}"/>
              </a:ext>
            </a:extLst>
          </p:cNvPr>
          <p:cNvCxnSpPr>
            <a:cxnSpLocks/>
            <a:stCxn id="25" idx="5"/>
            <a:endCxn id="31" idx="0"/>
          </p:cNvCxnSpPr>
          <p:nvPr/>
        </p:nvCxnSpPr>
        <p:spPr>
          <a:xfrm flipH="1">
            <a:off x="10453330" y="1996231"/>
            <a:ext cx="96101" cy="81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AD6E9FA-E1C6-4248-88B7-BB05E148ADAB}"/>
              </a:ext>
            </a:extLst>
          </p:cNvPr>
          <p:cNvCxnSpPr>
            <a:stCxn id="28" idx="4"/>
            <a:endCxn id="32" idx="1"/>
          </p:cNvCxnSpPr>
          <p:nvPr/>
        </p:nvCxnSpPr>
        <p:spPr>
          <a:xfrm>
            <a:off x="8656054" y="3453909"/>
            <a:ext cx="799622" cy="56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9CFB308-35AB-4155-9558-3ECF19B53DDF}"/>
              </a:ext>
            </a:extLst>
          </p:cNvPr>
          <p:cNvCxnSpPr>
            <a:stCxn id="30" idx="4"/>
            <a:endCxn id="32" idx="0"/>
          </p:cNvCxnSpPr>
          <p:nvPr/>
        </p:nvCxnSpPr>
        <p:spPr>
          <a:xfrm>
            <a:off x="9569668" y="3088237"/>
            <a:ext cx="36505" cy="871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EDEFE51-270B-488D-8462-F2A4C6B95D73}"/>
              </a:ext>
            </a:extLst>
          </p:cNvPr>
          <p:cNvCxnSpPr>
            <a:cxnSpLocks/>
            <a:stCxn id="31" idx="3"/>
            <a:endCxn id="32" idx="7"/>
          </p:cNvCxnSpPr>
          <p:nvPr/>
        </p:nvCxnSpPr>
        <p:spPr>
          <a:xfrm flipH="1">
            <a:off x="9756669" y="3178736"/>
            <a:ext cx="546164" cy="843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67D454C-6D58-46E2-AEC4-4EB534B515B8}"/>
              </a:ext>
            </a:extLst>
          </p:cNvPr>
          <p:cNvCxnSpPr>
            <a:cxnSpLocks/>
            <a:stCxn id="32" idx="3"/>
            <a:endCxn id="36" idx="7"/>
          </p:cNvCxnSpPr>
          <p:nvPr/>
        </p:nvCxnSpPr>
        <p:spPr>
          <a:xfrm flipH="1">
            <a:off x="9019385" y="4323130"/>
            <a:ext cx="436291" cy="64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D009A21-D3EA-48A5-AE9C-B89C3DFFD8EF}"/>
              </a:ext>
            </a:extLst>
          </p:cNvPr>
          <p:cNvCxnSpPr>
            <a:stCxn id="32" idx="5"/>
            <a:endCxn id="35" idx="1"/>
          </p:cNvCxnSpPr>
          <p:nvPr/>
        </p:nvCxnSpPr>
        <p:spPr>
          <a:xfrm>
            <a:off x="9756669" y="4323130"/>
            <a:ext cx="481783" cy="55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9068241-8CEC-4C7D-835E-FE561B927632}"/>
              </a:ext>
            </a:extLst>
          </p:cNvPr>
          <p:cNvSpPr/>
          <p:nvPr/>
        </p:nvSpPr>
        <p:spPr>
          <a:xfrm>
            <a:off x="10211323" y="5837926"/>
            <a:ext cx="425669" cy="4256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7095C357-995F-4293-AE67-1DEBE9D08660}"/>
              </a:ext>
            </a:extLst>
          </p:cNvPr>
          <p:cNvCxnSpPr>
            <a:stCxn id="35" idx="4"/>
            <a:endCxn id="65" idx="0"/>
          </p:cNvCxnSpPr>
          <p:nvPr/>
        </p:nvCxnSpPr>
        <p:spPr>
          <a:xfrm>
            <a:off x="10388949" y="5239147"/>
            <a:ext cx="35209" cy="59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AF4D8FE-1A3E-49E6-B8CA-DC8AF3AE9F1C}"/>
              </a:ext>
            </a:extLst>
          </p:cNvPr>
          <p:cNvSpPr txBox="1"/>
          <p:nvPr/>
        </p:nvSpPr>
        <p:spPr>
          <a:xfrm>
            <a:off x="6204696" y="3987967"/>
            <a:ext cx="1758640"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Ag Enterprise</a:t>
            </a:r>
          </a:p>
        </p:txBody>
      </p:sp>
      <p:sp>
        <p:nvSpPr>
          <p:cNvPr id="85" name="Content Placeholder 4">
            <a:extLst>
              <a:ext uri="{FF2B5EF4-FFF2-40B4-BE49-F238E27FC236}">
                <a16:creationId xmlns:a16="http://schemas.microsoft.com/office/drawing/2014/main" id="{935BB5C4-DBCC-4902-8269-28C32C99ACA2}"/>
              </a:ext>
            </a:extLst>
          </p:cNvPr>
          <p:cNvSpPr txBox="1">
            <a:spLocks/>
          </p:cNvSpPr>
          <p:nvPr/>
        </p:nvSpPr>
        <p:spPr>
          <a:xfrm>
            <a:off x="670102" y="1810954"/>
            <a:ext cx="4907881" cy="4270975"/>
          </a:xfrm>
          <a:prstGeom prst="rect">
            <a:avLst/>
          </a:prstGeom>
        </p:spPr>
        <p:txBody>
          <a:bodyPr vert="horz" lIns="91440" tIns="45720" rIns="91440" bIns="45720" rtlCol="0">
            <a:normAutofit/>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C2134"/>
                </a:solidFill>
                <a:latin typeface="Lato" panose="020F0502020204030203" pitchFamily="34" charset="0"/>
                <a:ea typeface="Lato" panose="020F0502020204030203" pitchFamily="34" charset="0"/>
                <a:cs typeface="Lato" panose="020F0502020204030203"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rgbClr val="9C2134"/>
                </a:solidFill>
                <a:latin typeface="Lato" panose="020F0502020204030203" pitchFamily="34" charset="0"/>
                <a:ea typeface="Lato" panose="020F0502020204030203" pitchFamily="34" charset="0"/>
                <a:cs typeface="Lato" panose="020F0502020204030203"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n-US" sz="2200" dirty="0">
                <a:solidFill>
                  <a:schemeClr val="tx2"/>
                </a:solidFill>
              </a:rPr>
              <a:t>Understanding where you are in the supply chain can promote resilience in your distribution channels</a:t>
            </a:r>
          </a:p>
          <a:p>
            <a:pPr marL="0" indent="0" algn="just">
              <a:lnSpc>
                <a:spcPct val="100000"/>
              </a:lnSpc>
              <a:spcBef>
                <a:spcPts val="0"/>
              </a:spcBef>
              <a:spcAft>
                <a:spcPts val="0"/>
              </a:spcAft>
              <a:buFont typeface="Calibri" panose="020F0502020204030204" pitchFamily="34" charset="0"/>
              <a:buNone/>
            </a:pPr>
            <a:endParaRPr lang="en-US" sz="2200" dirty="0">
              <a:solidFill>
                <a:schemeClr val="tx2"/>
              </a:solidFill>
            </a:endParaRPr>
          </a:p>
          <a:p>
            <a:pPr marL="0" indent="0" algn="just">
              <a:lnSpc>
                <a:spcPct val="100000"/>
              </a:lnSpc>
              <a:spcBef>
                <a:spcPts val="0"/>
              </a:spcBef>
              <a:spcAft>
                <a:spcPts val="0"/>
              </a:spcAft>
              <a:buFont typeface="Calibri" panose="020F0502020204030204" pitchFamily="34" charset="0"/>
              <a:buNone/>
            </a:pPr>
            <a:endParaRPr lang="en-US" sz="2200" dirty="0">
              <a:solidFill>
                <a:schemeClr val="tx2"/>
              </a:solidFill>
            </a:endParaRPr>
          </a:p>
          <a:p>
            <a:pPr marL="0" indent="0" algn="just">
              <a:lnSpc>
                <a:spcPct val="100000"/>
              </a:lnSpc>
              <a:spcBef>
                <a:spcPts val="0"/>
              </a:spcBef>
              <a:spcAft>
                <a:spcPts val="0"/>
              </a:spcAft>
              <a:buFont typeface="Calibri" panose="020F0502020204030204" pitchFamily="34" charset="0"/>
              <a:buNone/>
            </a:pPr>
            <a:endParaRPr lang="en-US" sz="2200" dirty="0">
              <a:solidFill>
                <a:schemeClr val="tx2"/>
              </a:solidFill>
            </a:endParaRPr>
          </a:p>
          <a:p>
            <a:pPr marL="0" indent="0" algn="just">
              <a:lnSpc>
                <a:spcPct val="100000"/>
              </a:lnSpc>
              <a:spcBef>
                <a:spcPts val="0"/>
              </a:spcBef>
              <a:spcAft>
                <a:spcPts val="0"/>
              </a:spcAft>
              <a:buFont typeface="Calibri" panose="020F0502020204030204" pitchFamily="34" charset="0"/>
              <a:buNone/>
            </a:pPr>
            <a:endParaRPr lang="en-US" sz="2200" dirty="0">
              <a:solidFill>
                <a:schemeClr val="tx2"/>
              </a:solidFill>
            </a:endParaRPr>
          </a:p>
          <a:p>
            <a:pPr marL="0" indent="0" algn="just">
              <a:lnSpc>
                <a:spcPct val="100000"/>
              </a:lnSpc>
              <a:spcBef>
                <a:spcPts val="0"/>
              </a:spcBef>
              <a:spcAft>
                <a:spcPts val="0"/>
              </a:spcAft>
              <a:buFont typeface="Calibri" panose="020F0502020204030204" pitchFamily="34" charset="0"/>
              <a:buNone/>
            </a:pPr>
            <a:endParaRPr lang="en-US" sz="2200" dirty="0">
              <a:solidFill>
                <a:schemeClr val="tx2"/>
              </a:solidFill>
            </a:endParaRPr>
          </a:p>
        </p:txBody>
      </p:sp>
      <p:sp>
        <p:nvSpPr>
          <p:cNvPr id="87" name="TextBox 86">
            <a:extLst>
              <a:ext uri="{FF2B5EF4-FFF2-40B4-BE49-F238E27FC236}">
                <a16:creationId xmlns:a16="http://schemas.microsoft.com/office/drawing/2014/main" id="{C339D8FD-2B27-4B4E-B6B3-6558AA36915C}"/>
              </a:ext>
            </a:extLst>
          </p:cNvPr>
          <p:cNvSpPr txBox="1"/>
          <p:nvPr/>
        </p:nvSpPr>
        <p:spPr>
          <a:xfrm>
            <a:off x="10684289" y="1613816"/>
            <a:ext cx="1087821" cy="369332"/>
          </a:xfrm>
          <a:prstGeom prst="rect">
            <a:avLst/>
          </a:prstGeom>
          <a:noFill/>
        </p:spPr>
        <p:txBody>
          <a:bodyPr wrap="square" rtlCol="0">
            <a:spAutoFit/>
          </a:bodyPr>
          <a:lstStyle/>
          <a:p>
            <a:r>
              <a:rPr lang="en-US" dirty="0"/>
              <a:t>Node</a:t>
            </a:r>
          </a:p>
        </p:txBody>
      </p:sp>
      <p:sp>
        <p:nvSpPr>
          <p:cNvPr id="88" name="TextBox 87">
            <a:extLst>
              <a:ext uri="{FF2B5EF4-FFF2-40B4-BE49-F238E27FC236}">
                <a16:creationId xmlns:a16="http://schemas.microsoft.com/office/drawing/2014/main" id="{CBE696EE-EB19-47E8-AA09-339E7CDD7EF3}"/>
              </a:ext>
            </a:extLst>
          </p:cNvPr>
          <p:cNvSpPr txBox="1"/>
          <p:nvPr/>
        </p:nvSpPr>
        <p:spPr>
          <a:xfrm>
            <a:off x="10611769" y="2146684"/>
            <a:ext cx="1087821" cy="369332"/>
          </a:xfrm>
          <a:prstGeom prst="rect">
            <a:avLst/>
          </a:prstGeom>
          <a:noFill/>
        </p:spPr>
        <p:txBody>
          <a:bodyPr wrap="square" rtlCol="0">
            <a:spAutoFit/>
          </a:bodyPr>
          <a:lstStyle/>
          <a:p>
            <a:r>
              <a:rPr lang="en-US" dirty="0"/>
              <a:t>Link</a:t>
            </a:r>
          </a:p>
        </p:txBody>
      </p:sp>
      <p:sp>
        <p:nvSpPr>
          <p:cNvPr id="89" name="Footer Placeholder 1">
            <a:extLst>
              <a:ext uri="{FF2B5EF4-FFF2-40B4-BE49-F238E27FC236}">
                <a16:creationId xmlns:a16="http://schemas.microsoft.com/office/drawing/2014/main" id="{01C1EC8A-C16C-4D3D-A9C7-751D4FA4B102}"/>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Tree>
    <p:extLst>
      <p:ext uri="{BB962C8B-B14F-4D97-AF65-F5344CB8AC3E}">
        <p14:creationId xmlns:p14="http://schemas.microsoft.com/office/powerpoint/2010/main" val="314794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8673A-4C50-48DA-B694-12624ADE49F1}"/>
              </a:ext>
            </a:extLst>
          </p:cNvPr>
          <p:cNvSpPr>
            <a:spLocks noGrp="1"/>
          </p:cNvSpPr>
          <p:nvPr>
            <p:ph idx="1"/>
          </p:nvPr>
        </p:nvSpPr>
        <p:spPr/>
        <p:txBody>
          <a:bodyPr>
            <a:normAutofit/>
          </a:bodyPr>
          <a:lstStyle/>
          <a:p>
            <a:pPr marL="0" indent="0">
              <a:lnSpc>
                <a:spcPct val="100000"/>
              </a:lnSpc>
              <a:spcBef>
                <a:spcPts val="0"/>
              </a:spcBef>
              <a:spcAft>
                <a:spcPts val="0"/>
              </a:spcAft>
              <a:buNone/>
            </a:pPr>
            <a:endParaRPr lang="en-US" sz="2000" b="1" dirty="0">
              <a:solidFill>
                <a:schemeClr val="tx2"/>
              </a:solidFill>
            </a:endParaRPr>
          </a:p>
          <a:p>
            <a:pPr marL="0" indent="0">
              <a:lnSpc>
                <a:spcPct val="100000"/>
              </a:lnSpc>
              <a:spcBef>
                <a:spcPts val="0"/>
              </a:spcBef>
              <a:spcAft>
                <a:spcPts val="0"/>
              </a:spcAft>
              <a:buNone/>
            </a:pPr>
            <a:endParaRPr lang="en-US" dirty="0">
              <a:solidFill>
                <a:schemeClr val="tx2"/>
              </a:solidFill>
            </a:endParaRPr>
          </a:p>
          <a:p>
            <a:pPr marL="0" indent="0">
              <a:lnSpc>
                <a:spcPct val="100000"/>
              </a:lnSpc>
              <a:spcBef>
                <a:spcPts val="0"/>
              </a:spcBef>
              <a:spcAft>
                <a:spcPts val="0"/>
              </a:spcAft>
              <a:buNone/>
            </a:pPr>
            <a:endParaRPr lang="en-US" dirty="0">
              <a:solidFill>
                <a:schemeClr val="tx2"/>
              </a:solidFill>
            </a:endParaRP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Managing Supply Chain Relationships</a:t>
            </a:r>
          </a:p>
        </p:txBody>
      </p:sp>
      <p:sp>
        <p:nvSpPr>
          <p:cNvPr id="11" name="Oval 10">
            <a:extLst>
              <a:ext uri="{FF2B5EF4-FFF2-40B4-BE49-F238E27FC236}">
                <a16:creationId xmlns:a16="http://schemas.microsoft.com/office/drawing/2014/main" id="{1512ABE7-21E0-4AF9-81E4-931F150A05AB}"/>
              </a:ext>
            </a:extLst>
          </p:cNvPr>
          <p:cNvSpPr/>
          <p:nvPr/>
        </p:nvSpPr>
        <p:spPr>
          <a:xfrm>
            <a:off x="8656054" y="1845733"/>
            <a:ext cx="425669" cy="425669"/>
          </a:xfrm>
          <a:prstGeom prst="ellipse">
            <a:avLst/>
          </a:prstGeom>
          <a:solidFill>
            <a:srgbClr val="3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1AA914E-3154-48E1-BF5D-A86109CCDC37}"/>
              </a:ext>
            </a:extLst>
          </p:cNvPr>
          <p:cNvSpPr/>
          <p:nvPr/>
        </p:nvSpPr>
        <p:spPr>
          <a:xfrm>
            <a:off x="9341857" y="1420066"/>
            <a:ext cx="425669" cy="425669"/>
          </a:xfrm>
          <a:prstGeom prst="ellipse">
            <a:avLst/>
          </a:prstGeom>
          <a:solidFill>
            <a:srgbClr val="3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3FCB293-C260-4150-A111-1DD89DD4D479}"/>
              </a:ext>
            </a:extLst>
          </p:cNvPr>
          <p:cNvSpPr/>
          <p:nvPr/>
        </p:nvSpPr>
        <p:spPr>
          <a:xfrm>
            <a:off x="10186100" y="1632900"/>
            <a:ext cx="425669" cy="425669"/>
          </a:xfrm>
          <a:prstGeom prst="ellipse">
            <a:avLst/>
          </a:prstGeom>
          <a:solidFill>
            <a:srgbClr val="3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01347CFE-3F71-461B-B712-09BFE4F31EC8}"/>
              </a:ext>
            </a:extLst>
          </p:cNvPr>
          <p:cNvSpPr/>
          <p:nvPr/>
        </p:nvSpPr>
        <p:spPr>
          <a:xfrm>
            <a:off x="7811812" y="1632899"/>
            <a:ext cx="425669" cy="425669"/>
          </a:xfrm>
          <a:prstGeom prst="ellipse">
            <a:avLst/>
          </a:prstGeom>
          <a:solidFill>
            <a:srgbClr val="3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FAB756C-FB70-4752-B4F3-E2CF513F892D}"/>
              </a:ext>
            </a:extLst>
          </p:cNvPr>
          <p:cNvSpPr/>
          <p:nvPr/>
        </p:nvSpPr>
        <p:spPr>
          <a:xfrm>
            <a:off x="8443219" y="3028240"/>
            <a:ext cx="425669" cy="425669"/>
          </a:xfrm>
          <a:prstGeom prst="ellipse">
            <a:avLst/>
          </a:prstGeom>
          <a:solidFill>
            <a:srgbClr val="6E2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FCB66F5-DF48-4C87-845C-FB75B97A4CFD}"/>
              </a:ext>
            </a:extLst>
          </p:cNvPr>
          <p:cNvSpPr/>
          <p:nvPr/>
        </p:nvSpPr>
        <p:spPr>
          <a:xfrm>
            <a:off x="9356833" y="2662568"/>
            <a:ext cx="425669" cy="425669"/>
          </a:xfrm>
          <a:prstGeom prst="ellipse">
            <a:avLst/>
          </a:prstGeom>
          <a:solidFill>
            <a:srgbClr val="6E2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9BC27BF-A772-4999-9D56-87998A4D9573}"/>
              </a:ext>
            </a:extLst>
          </p:cNvPr>
          <p:cNvSpPr/>
          <p:nvPr/>
        </p:nvSpPr>
        <p:spPr>
          <a:xfrm>
            <a:off x="10240495" y="2815405"/>
            <a:ext cx="425669" cy="425669"/>
          </a:xfrm>
          <a:prstGeom prst="ellipse">
            <a:avLst/>
          </a:prstGeom>
          <a:solidFill>
            <a:srgbClr val="6E2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6B2A045-C4FF-4757-A158-014499148A80}"/>
              </a:ext>
            </a:extLst>
          </p:cNvPr>
          <p:cNvSpPr/>
          <p:nvPr/>
        </p:nvSpPr>
        <p:spPr>
          <a:xfrm>
            <a:off x="9393338" y="3959799"/>
            <a:ext cx="425669" cy="4256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6270B3D-A8BF-48BD-95E1-2766B5F69227}"/>
              </a:ext>
            </a:extLst>
          </p:cNvPr>
          <p:cNvSpPr/>
          <p:nvPr/>
        </p:nvSpPr>
        <p:spPr>
          <a:xfrm>
            <a:off x="10176114" y="4813478"/>
            <a:ext cx="425669" cy="425669"/>
          </a:xfrm>
          <a:prstGeom prst="ellipse">
            <a:avLst/>
          </a:prstGeom>
          <a:solidFill>
            <a:srgbClr val="6E2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BB0384-287C-415F-B4E2-5E3033033740}"/>
              </a:ext>
            </a:extLst>
          </p:cNvPr>
          <p:cNvSpPr/>
          <p:nvPr/>
        </p:nvSpPr>
        <p:spPr>
          <a:xfrm>
            <a:off x="8656054" y="4910215"/>
            <a:ext cx="425669" cy="425669"/>
          </a:xfrm>
          <a:prstGeom prst="ellipse">
            <a:avLst/>
          </a:prstGeom>
          <a:solidFill>
            <a:srgbClr val="6E27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a:extLst>
              <a:ext uri="{FF2B5EF4-FFF2-40B4-BE49-F238E27FC236}">
                <a16:creationId xmlns:a16="http://schemas.microsoft.com/office/drawing/2014/main" id="{9750594D-7175-4D33-AFCC-238BE2276D53}"/>
              </a:ext>
            </a:extLst>
          </p:cNvPr>
          <p:cNvCxnSpPr>
            <a:cxnSpLocks/>
            <a:stCxn id="27" idx="5"/>
            <a:endCxn id="28" idx="1"/>
          </p:cNvCxnSpPr>
          <p:nvPr/>
        </p:nvCxnSpPr>
        <p:spPr>
          <a:xfrm>
            <a:off x="8175143" y="1996230"/>
            <a:ext cx="330414" cy="10943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1634368-BCC3-46F2-A500-839048EEDBF1}"/>
              </a:ext>
            </a:extLst>
          </p:cNvPr>
          <p:cNvCxnSpPr>
            <a:stCxn id="11" idx="4"/>
            <a:endCxn id="28" idx="0"/>
          </p:cNvCxnSpPr>
          <p:nvPr/>
        </p:nvCxnSpPr>
        <p:spPr>
          <a:xfrm flipH="1">
            <a:off x="8656054" y="2271402"/>
            <a:ext cx="212835" cy="756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69957DA-02B5-411F-933F-248F08A9407B}"/>
              </a:ext>
            </a:extLst>
          </p:cNvPr>
          <p:cNvCxnSpPr>
            <a:cxnSpLocks/>
            <a:stCxn id="22" idx="5"/>
          </p:cNvCxnSpPr>
          <p:nvPr/>
        </p:nvCxnSpPr>
        <p:spPr>
          <a:xfrm>
            <a:off x="9705188" y="1783397"/>
            <a:ext cx="535307" cy="103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06F54EB-3AB7-4994-AF4E-6596B619107A}"/>
              </a:ext>
            </a:extLst>
          </p:cNvPr>
          <p:cNvCxnSpPr>
            <a:cxnSpLocks/>
            <a:stCxn id="25" idx="5"/>
            <a:endCxn id="31" idx="0"/>
          </p:cNvCxnSpPr>
          <p:nvPr/>
        </p:nvCxnSpPr>
        <p:spPr>
          <a:xfrm flipH="1">
            <a:off x="10453330" y="1996231"/>
            <a:ext cx="96101" cy="819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AD6E9FA-E1C6-4248-88B7-BB05E148ADAB}"/>
              </a:ext>
            </a:extLst>
          </p:cNvPr>
          <p:cNvCxnSpPr>
            <a:stCxn id="28" idx="4"/>
            <a:endCxn id="32" idx="1"/>
          </p:cNvCxnSpPr>
          <p:nvPr/>
        </p:nvCxnSpPr>
        <p:spPr>
          <a:xfrm>
            <a:off x="8656054" y="3453909"/>
            <a:ext cx="799622" cy="56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59CFB308-35AB-4155-9558-3ECF19B53DDF}"/>
              </a:ext>
            </a:extLst>
          </p:cNvPr>
          <p:cNvCxnSpPr>
            <a:stCxn id="30" idx="4"/>
            <a:endCxn id="32" idx="0"/>
          </p:cNvCxnSpPr>
          <p:nvPr/>
        </p:nvCxnSpPr>
        <p:spPr>
          <a:xfrm>
            <a:off x="9569668" y="3088237"/>
            <a:ext cx="36505" cy="8715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EDEFE51-270B-488D-8462-F2A4C6B95D73}"/>
              </a:ext>
            </a:extLst>
          </p:cNvPr>
          <p:cNvCxnSpPr>
            <a:cxnSpLocks/>
            <a:stCxn id="31" idx="3"/>
            <a:endCxn id="32" idx="7"/>
          </p:cNvCxnSpPr>
          <p:nvPr/>
        </p:nvCxnSpPr>
        <p:spPr>
          <a:xfrm flipH="1">
            <a:off x="9756669" y="3178736"/>
            <a:ext cx="546164" cy="843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67D454C-6D58-46E2-AEC4-4EB534B515B8}"/>
              </a:ext>
            </a:extLst>
          </p:cNvPr>
          <p:cNvCxnSpPr>
            <a:cxnSpLocks/>
            <a:stCxn id="32" idx="3"/>
            <a:endCxn id="36" idx="7"/>
          </p:cNvCxnSpPr>
          <p:nvPr/>
        </p:nvCxnSpPr>
        <p:spPr>
          <a:xfrm flipH="1">
            <a:off x="9019385" y="4323130"/>
            <a:ext cx="436291" cy="649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D009A21-D3EA-48A5-AE9C-B89C3DFFD8EF}"/>
              </a:ext>
            </a:extLst>
          </p:cNvPr>
          <p:cNvCxnSpPr>
            <a:stCxn id="32" idx="5"/>
            <a:endCxn id="35" idx="1"/>
          </p:cNvCxnSpPr>
          <p:nvPr/>
        </p:nvCxnSpPr>
        <p:spPr>
          <a:xfrm>
            <a:off x="9756669" y="4323130"/>
            <a:ext cx="481783" cy="5526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8AE5789-FB05-4C4C-BFDA-E3F49784AFC7}"/>
              </a:ext>
            </a:extLst>
          </p:cNvPr>
          <p:cNvSpPr txBox="1"/>
          <p:nvPr/>
        </p:nvSpPr>
        <p:spPr>
          <a:xfrm>
            <a:off x="5793978" y="4032347"/>
            <a:ext cx="1758640" cy="369332"/>
          </a:xfrm>
          <a:prstGeom prst="rect">
            <a:avLst/>
          </a:prstGeom>
          <a:noFill/>
        </p:spPr>
        <p:txBody>
          <a:bodyPr wrap="square" rtlCol="0">
            <a:spAutoFit/>
          </a:bodyPr>
          <a:lstStyle/>
          <a:p>
            <a:r>
              <a:rPr lang="en-US" b="1" dirty="0">
                <a:latin typeface="Lato" panose="020F0502020204030203" pitchFamily="34" charset="0"/>
                <a:ea typeface="Lato" panose="020F0502020204030203" pitchFamily="34" charset="0"/>
                <a:cs typeface="Lato" panose="020F0502020204030203" pitchFamily="34" charset="0"/>
              </a:rPr>
              <a:t>Ag Enterprise</a:t>
            </a:r>
          </a:p>
        </p:txBody>
      </p:sp>
      <p:sp>
        <p:nvSpPr>
          <p:cNvPr id="65" name="Oval 64">
            <a:extLst>
              <a:ext uri="{FF2B5EF4-FFF2-40B4-BE49-F238E27FC236}">
                <a16:creationId xmlns:a16="http://schemas.microsoft.com/office/drawing/2014/main" id="{49068241-8CEC-4C7D-835E-FE561B927632}"/>
              </a:ext>
            </a:extLst>
          </p:cNvPr>
          <p:cNvSpPr/>
          <p:nvPr/>
        </p:nvSpPr>
        <p:spPr>
          <a:xfrm>
            <a:off x="10211323" y="5837926"/>
            <a:ext cx="425669" cy="425669"/>
          </a:xfrm>
          <a:prstGeom prst="ellipse">
            <a:avLst/>
          </a:prstGeom>
          <a:solidFill>
            <a:srgbClr val="3F7F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7095C357-995F-4293-AE67-1DEBE9D08660}"/>
              </a:ext>
            </a:extLst>
          </p:cNvPr>
          <p:cNvCxnSpPr>
            <a:stCxn id="35" idx="4"/>
            <a:endCxn id="65" idx="0"/>
          </p:cNvCxnSpPr>
          <p:nvPr/>
        </p:nvCxnSpPr>
        <p:spPr>
          <a:xfrm>
            <a:off x="10388949" y="5239147"/>
            <a:ext cx="35209" cy="5987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AD4A9E8-E4E1-411E-8D9F-ADA33488D95A}"/>
              </a:ext>
            </a:extLst>
          </p:cNvPr>
          <p:cNvSpPr txBox="1"/>
          <p:nvPr/>
        </p:nvSpPr>
        <p:spPr>
          <a:xfrm>
            <a:off x="5310310" y="2957248"/>
            <a:ext cx="2557296" cy="646331"/>
          </a:xfrm>
          <a:prstGeom prst="rect">
            <a:avLst/>
          </a:prstGeom>
          <a:noFill/>
        </p:spPr>
        <p:txBody>
          <a:bodyPr wrap="square" rtlCol="0">
            <a:spAutoFit/>
          </a:bodyPr>
          <a:lstStyle/>
          <a:p>
            <a:pPr algn="ctr"/>
            <a:r>
              <a:rPr lang="en-US" b="1" dirty="0">
                <a:solidFill>
                  <a:srgbClr val="67256C"/>
                </a:solidFill>
                <a:latin typeface="Lato" panose="020F0502020204030203" pitchFamily="34" charset="0"/>
                <a:ea typeface="Lato" panose="020F0502020204030203" pitchFamily="34" charset="0"/>
                <a:cs typeface="Lato" panose="020F0502020204030203" pitchFamily="34" charset="0"/>
              </a:rPr>
              <a:t>1</a:t>
            </a:r>
            <a:r>
              <a:rPr lang="en-US" b="1" baseline="30000" dirty="0">
                <a:solidFill>
                  <a:srgbClr val="67256C"/>
                </a:solidFill>
                <a:latin typeface="Lato" panose="020F0502020204030203" pitchFamily="34" charset="0"/>
                <a:ea typeface="Lato" panose="020F0502020204030203" pitchFamily="34" charset="0"/>
                <a:cs typeface="Lato" panose="020F0502020204030203" pitchFamily="34" charset="0"/>
              </a:rPr>
              <a:t>st</a:t>
            </a:r>
            <a:r>
              <a:rPr lang="en-US" b="1" dirty="0">
                <a:solidFill>
                  <a:srgbClr val="67256C"/>
                </a:solidFill>
                <a:latin typeface="Lato" panose="020F0502020204030203" pitchFamily="34" charset="0"/>
                <a:ea typeface="Lato" panose="020F0502020204030203" pitchFamily="34" charset="0"/>
                <a:cs typeface="Lato" panose="020F0502020204030203" pitchFamily="34" charset="0"/>
              </a:rPr>
              <a:t> Tier Vendors</a:t>
            </a:r>
          </a:p>
          <a:p>
            <a:pPr algn="ctr"/>
            <a:r>
              <a:rPr lang="en-US" b="1" dirty="0">
                <a:solidFill>
                  <a:srgbClr val="67256C"/>
                </a:solidFill>
                <a:latin typeface="Lato" panose="020F0502020204030203" pitchFamily="34" charset="0"/>
                <a:ea typeface="Lato" panose="020F0502020204030203" pitchFamily="34" charset="0"/>
                <a:cs typeface="Lato" panose="020F0502020204030203" pitchFamily="34" charset="0"/>
              </a:rPr>
              <a:t>Or Land for Farms</a:t>
            </a:r>
          </a:p>
        </p:txBody>
      </p:sp>
      <p:sp>
        <p:nvSpPr>
          <p:cNvPr id="33" name="TextBox 32">
            <a:extLst>
              <a:ext uri="{FF2B5EF4-FFF2-40B4-BE49-F238E27FC236}">
                <a16:creationId xmlns:a16="http://schemas.microsoft.com/office/drawing/2014/main" id="{77FB3602-5D87-4E07-8367-F2751480A227}"/>
              </a:ext>
            </a:extLst>
          </p:cNvPr>
          <p:cNvSpPr txBox="1"/>
          <p:nvPr/>
        </p:nvSpPr>
        <p:spPr>
          <a:xfrm>
            <a:off x="5685282" y="1630378"/>
            <a:ext cx="1976033" cy="369332"/>
          </a:xfrm>
          <a:prstGeom prst="rect">
            <a:avLst/>
          </a:prstGeom>
          <a:noFill/>
        </p:spPr>
        <p:txBody>
          <a:bodyPr wrap="square" rtlCol="0">
            <a:spAutoFit/>
          </a:bodyPr>
          <a:lstStyle/>
          <a:p>
            <a:r>
              <a:rPr lang="en-US" b="1" dirty="0">
                <a:solidFill>
                  <a:srgbClr val="3F7F7F"/>
                </a:solidFill>
                <a:latin typeface="Lato" panose="020F0502020204030203" pitchFamily="34" charset="0"/>
                <a:ea typeface="Lato" panose="020F0502020204030203" pitchFamily="34" charset="0"/>
                <a:cs typeface="Lato" panose="020F0502020204030203" pitchFamily="34" charset="0"/>
              </a:rPr>
              <a:t>2</a:t>
            </a:r>
            <a:r>
              <a:rPr lang="en-US" b="1" baseline="30000" dirty="0">
                <a:solidFill>
                  <a:srgbClr val="3F7F7F"/>
                </a:solidFill>
                <a:latin typeface="Lato" panose="020F0502020204030203" pitchFamily="34" charset="0"/>
                <a:ea typeface="Lato" panose="020F0502020204030203" pitchFamily="34" charset="0"/>
                <a:cs typeface="Lato" panose="020F0502020204030203" pitchFamily="34" charset="0"/>
              </a:rPr>
              <a:t>nd</a:t>
            </a:r>
            <a:r>
              <a:rPr lang="en-US" b="1" dirty="0">
                <a:solidFill>
                  <a:srgbClr val="3F7F7F"/>
                </a:solidFill>
                <a:latin typeface="Lato" panose="020F0502020204030203" pitchFamily="34" charset="0"/>
                <a:ea typeface="Lato" panose="020F0502020204030203" pitchFamily="34" charset="0"/>
                <a:cs typeface="Lato" panose="020F0502020204030203" pitchFamily="34" charset="0"/>
              </a:rPr>
              <a:t> Tier Vendors</a:t>
            </a:r>
          </a:p>
        </p:txBody>
      </p:sp>
      <p:sp>
        <p:nvSpPr>
          <p:cNvPr id="34" name="TextBox 33">
            <a:extLst>
              <a:ext uri="{FF2B5EF4-FFF2-40B4-BE49-F238E27FC236}">
                <a16:creationId xmlns:a16="http://schemas.microsoft.com/office/drawing/2014/main" id="{DCD08192-AEF4-49FD-A494-7F825EBBFF80}"/>
              </a:ext>
            </a:extLst>
          </p:cNvPr>
          <p:cNvSpPr txBox="1"/>
          <p:nvPr/>
        </p:nvSpPr>
        <p:spPr>
          <a:xfrm>
            <a:off x="5577984" y="4787887"/>
            <a:ext cx="2239251" cy="369332"/>
          </a:xfrm>
          <a:prstGeom prst="rect">
            <a:avLst/>
          </a:prstGeom>
          <a:noFill/>
        </p:spPr>
        <p:txBody>
          <a:bodyPr wrap="square" rtlCol="0">
            <a:spAutoFit/>
          </a:bodyPr>
          <a:lstStyle/>
          <a:p>
            <a:r>
              <a:rPr lang="en-US" b="1" dirty="0">
                <a:solidFill>
                  <a:srgbClr val="67256C"/>
                </a:solidFill>
                <a:latin typeface="Lato" panose="020F0502020204030203" pitchFamily="34" charset="0"/>
                <a:ea typeface="Lato" panose="020F0502020204030203" pitchFamily="34" charset="0"/>
                <a:cs typeface="Lato" panose="020F0502020204030203" pitchFamily="34" charset="0"/>
              </a:rPr>
              <a:t>1</a:t>
            </a:r>
            <a:r>
              <a:rPr lang="en-US" b="1" baseline="30000" dirty="0">
                <a:solidFill>
                  <a:srgbClr val="67256C"/>
                </a:solidFill>
                <a:latin typeface="Lato" panose="020F0502020204030203" pitchFamily="34" charset="0"/>
                <a:ea typeface="Lato" panose="020F0502020204030203" pitchFamily="34" charset="0"/>
                <a:cs typeface="Lato" panose="020F0502020204030203" pitchFamily="34" charset="0"/>
              </a:rPr>
              <a:t>st</a:t>
            </a:r>
            <a:r>
              <a:rPr lang="en-US" b="1" dirty="0">
                <a:solidFill>
                  <a:srgbClr val="67256C"/>
                </a:solidFill>
                <a:latin typeface="Lato" panose="020F0502020204030203" pitchFamily="34" charset="0"/>
                <a:ea typeface="Lato" panose="020F0502020204030203" pitchFamily="34" charset="0"/>
                <a:cs typeface="Lato" panose="020F0502020204030203" pitchFamily="34" charset="0"/>
              </a:rPr>
              <a:t> Tier Customers</a:t>
            </a:r>
          </a:p>
        </p:txBody>
      </p:sp>
      <p:sp>
        <p:nvSpPr>
          <p:cNvPr id="38" name="TextBox 37">
            <a:extLst>
              <a:ext uri="{FF2B5EF4-FFF2-40B4-BE49-F238E27FC236}">
                <a16:creationId xmlns:a16="http://schemas.microsoft.com/office/drawing/2014/main" id="{64F12289-DC6B-40BA-81B5-233811F36599}"/>
              </a:ext>
            </a:extLst>
          </p:cNvPr>
          <p:cNvSpPr txBox="1"/>
          <p:nvPr/>
        </p:nvSpPr>
        <p:spPr>
          <a:xfrm>
            <a:off x="5577984" y="5712598"/>
            <a:ext cx="2239251" cy="369332"/>
          </a:xfrm>
          <a:prstGeom prst="rect">
            <a:avLst/>
          </a:prstGeom>
          <a:noFill/>
        </p:spPr>
        <p:txBody>
          <a:bodyPr wrap="square" rtlCol="0">
            <a:spAutoFit/>
          </a:bodyPr>
          <a:lstStyle/>
          <a:p>
            <a:r>
              <a:rPr lang="en-US" b="1" dirty="0">
                <a:solidFill>
                  <a:srgbClr val="3F7F7F"/>
                </a:solidFill>
                <a:latin typeface="Lato" panose="020F0502020204030203" pitchFamily="34" charset="0"/>
                <a:ea typeface="Lato" panose="020F0502020204030203" pitchFamily="34" charset="0"/>
                <a:cs typeface="Lato" panose="020F0502020204030203" pitchFamily="34" charset="0"/>
              </a:rPr>
              <a:t>2</a:t>
            </a:r>
            <a:r>
              <a:rPr lang="en-US" b="1" baseline="30000" dirty="0">
                <a:solidFill>
                  <a:srgbClr val="3F7F7F"/>
                </a:solidFill>
                <a:latin typeface="Lato" panose="020F0502020204030203" pitchFamily="34" charset="0"/>
                <a:ea typeface="Lato" panose="020F0502020204030203" pitchFamily="34" charset="0"/>
                <a:cs typeface="Lato" panose="020F0502020204030203" pitchFamily="34" charset="0"/>
              </a:rPr>
              <a:t>nd</a:t>
            </a:r>
            <a:r>
              <a:rPr lang="en-US" b="1" dirty="0">
                <a:solidFill>
                  <a:srgbClr val="3F7F7F"/>
                </a:solidFill>
                <a:latin typeface="Lato" panose="020F0502020204030203" pitchFamily="34" charset="0"/>
                <a:ea typeface="Lato" panose="020F0502020204030203" pitchFamily="34" charset="0"/>
                <a:cs typeface="Lato" panose="020F0502020204030203" pitchFamily="34" charset="0"/>
              </a:rPr>
              <a:t> Tier Customers</a:t>
            </a:r>
          </a:p>
        </p:txBody>
      </p:sp>
      <p:sp>
        <p:nvSpPr>
          <p:cNvPr id="43" name="Content Placeholder 4">
            <a:extLst>
              <a:ext uri="{FF2B5EF4-FFF2-40B4-BE49-F238E27FC236}">
                <a16:creationId xmlns:a16="http://schemas.microsoft.com/office/drawing/2014/main" id="{48F93EC6-89FD-41C6-BC9F-989D5ED2C3DA}"/>
              </a:ext>
            </a:extLst>
          </p:cNvPr>
          <p:cNvSpPr txBox="1">
            <a:spLocks/>
          </p:cNvSpPr>
          <p:nvPr/>
        </p:nvSpPr>
        <p:spPr>
          <a:xfrm>
            <a:off x="670102" y="1810954"/>
            <a:ext cx="4907881" cy="4270975"/>
          </a:xfrm>
          <a:prstGeom prst="rect">
            <a:avLst/>
          </a:prstGeom>
        </p:spPr>
        <p:txBody>
          <a:bodyPr vert="horz" lIns="91440" tIns="45720" rIns="91440" bIns="45720" rtlCol="0">
            <a:normAutofit fontScale="92500"/>
          </a:bodyPr>
          <a:lstStyle>
            <a:lvl1pPr marL="91436" indent="-91436" algn="l" defTabSz="91435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rgbClr val="9C2134"/>
                </a:solidFill>
                <a:latin typeface="Lato" panose="020F0502020204030203" pitchFamily="34" charset="0"/>
                <a:ea typeface="Lato" panose="020F0502020204030203" pitchFamily="34" charset="0"/>
                <a:cs typeface="Lato" panose="020F0502020204030203" pitchFamily="34" charset="0"/>
              </a:defRPr>
            </a:lvl1pPr>
            <a:lvl2pPr marL="384029" indent="-182870" algn="l" defTabSz="914354" rtl="0" eaLnBrk="1" latinLnBrk="0" hangingPunct="1">
              <a:lnSpc>
                <a:spcPct val="90000"/>
              </a:lnSpc>
              <a:spcBef>
                <a:spcPts val="200"/>
              </a:spcBef>
              <a:spcAft>
                <a:spcPts val="400"/>
              </a:spcAft>
              <a:buClr>
                <a:schemeClr val="accent1"/>
              </a:buClr>
              <a:buFont typeface="Calibri" pitchFamily="34" charset="0"/>
              <a:buChar char="◦"/>
              <a:defRPr sz="2400" kern="1200">
                <a:solidFill>
                  <a:srgbClr val="9C2134"/>
                </a:solidFill>
                <a:latin typeface="Lato" panose="020F0502020204030203" pitchFamily="34" charset="0"/>
                <a:ea typeface="Lato" panose="020F0502020204030203" pitchFamily="34" charset="0"/>
                <a:cs typeface="Lato" panose="020F0502020204030203" pitchFamily="34" charset="0"/>
              </a:defRPr>
            </a:lvl2pPr>
            <a:lvl3pPr marL="566900"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3pPr>
            <a:lvl4pPr marL="749771"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4pPr>
            <a:lvl5pPr marL="932642" indent="-182870" algn="l" defTabSz="914354" rtl="0" eaLnBrk="1" latinLnBrk="0" hangingPunct="1">
              <a:lnSpc>
                <a:spcPct val="90000"/>
              </a:lnSpc>
              <a:spcBef>
                <a:spcPts val="200"/>
              </a:spcBef>
              <a:spcAft>
                <a:spcPts val="400"/>
              </a:spcAft>
              <a:buClr>
                <a:schemeClr val="accent1"/>
              </a:buClr>
              <a:buFont typeface="Calibri" pitchFamily="34" charset="0"/>
              <a:buChar char="◦"/>
              <a:defRPr sz="1800" kern="1200">
                <a:solidFill>
                  <a:srgbClr val="9C2134"/>
                </a:solidFill>
                <a:latin typeface="Lato" panose="020F0502020204030203" pitchFamily="34" charset="0"/>
                <a:ea typeface="Lato" panose="020F0502020204030203" pitchFamily="34" charset="0"/>
                <a:cs typeface="Lato" panose="020F0502020204030203" pitchFamily="34" charset="0"/>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spcBef>
                <a:spcPts val="0"/>
              </a:spcBef>
              <a:spcAft>
                <a:spcPts val="0"/>
              </a:spcAft>
              <a:buFont typeface="Calibri" panose="020F0502020204030204" pitchFamily="34" charset="0"/>
              <a:buNone/>
            </a:pPr>
            <a:r>
              <a:rPr lang="en-US" sz="2400" dirty="0">
                <a:solidFill>
                  <a:schemeClr val="tx2"/>
                </a:solidFill>
              </a:rPr>
              <a:t>Understanding where you are in the supply chain can promote resilience in your distribution channels</a:t>
            </a:r>
          </a:p>
          <a:p>
            <a:pPr marL="0" indent="0" algn="just">
              <a:lnSpc>
                <a:spcPct val="100000"/>
              </a:lnSpc>
              <a:spcBef>
                <a:spcPts val="0"/>
              </a:spcBef>
              <a:spcAft>
                <a:spcPts val="0"/>
              </a:spcAft>
              <a:buFont typeface="Calibri" panose="020F0502020204030204" pitchFamily="34" charset="0"/>
              <a:buNone/>
            </a:pPr>
            <a:endParaRPr lang="en-US" sz="2400" dirty="0">
              <a:solidFill>
                <a:schemeClr val="tx2"/>
              </a:solidFill>
            </a:endParaRPr>
          </a:p>
          <a:p>
            <a:pPr marL="0" indent="0" algn="just">
              <a:lnSpc>
                <a:spcPct val="100000"/>
              </a:lnSpc>
              <a:spcBef>
                <a:spcPts val="0"/>
              </a:spcBef>
              <a:spcAft>
                <a:spcPts val="0"/>
              </a:spcAft>
              <a:buFont typeface="Calibri" panose="020F0502020204030204" pitchFamily="34" charset="0"/>
              <a:buNone/>
            </a:pPr>
            <a:r>
              <a:rPr lang="en-US" sz="2400" dirty="0">
                <a:solidFill>
                  <a:schemeClr val="tx2"/>
                </a:solidFill>
              </a:rPr>
              <a:t>The Food Safety Modernization Act generally only requires you to assess</a:t>
            </a:r>
          </a:p>
          <a:p>
            <a:pPr marL="457200" indent="-457200" algn="just">
              <a:lnSpc>
                <a:spcPct val="100000"/>
              </a:lnSpc>
              <a:spcBef>
                <a:spcPts val="0"/>
              </a:spcBef>
              <a:spcAft>
                <a:spcPts val="0"/>
              </a:spcAft>
              <a:buFont typeface="Courier New" panose="02070309020205020404" pitchFamily="49" charset="0"/>
              <a:buChar char="o"/>
            </a:pPr>
            <a:r>
              <a:rPr lang="en-US" sz="2400" dirty="0">
                <a:solidFill>
                  <a:schemeClr val="tx2"/>
                </a:solidFill>
              </a:rPr>
              <a:t>All Nodes 1 Link Up</a:t>
            </a:r>
          </a:p>
          <a:p>
            <a:pPr marL="457200" indent="-457200" algn="just">
              <a:lnSpc>
                <a:spcPct val="100000"/>
              </a:lnSpc>
              <a:spcBef>
                <a:spcPts val="0"/>
              </a:spcBef>
              <a:spcAft>
                <a:spcPts val="0"/>
              </a:spcAft>
              <a:buFont typeface="Courier New" panose="02070309020205020404" pitchFamily="49" charset="0"/>
              <a:buChar char="o"/>
            </a:pPr>
            <a:r>
              <a:rPr lang="en-US" sz="2400" dirty="0">
                <a:solidFill>
                  <a:schemeClr val="tx2"/>
                </a:solidFill>
              </a:rPr>
              <a:t>All Nodes 1 Link Down</a:t>
            </a:r>
          </a:p>
          <a:p>
            <a:pPr marL="0" indent="0" algn="just">
              <a:lnSpc>
                <a:spcPct val="100000"/>
              </a:lnSpc>
              <a:spcBef>
                <a:spcPts val="0"/>
              </a:spcBef>
              <a:spcAft>
                <a:spcPts val="0"/>
              </a:spcAft>
              <a:buNone/>
            </a:pPr>
            <a:endParaRPr lang="en-US" sz="2400" dirty="0">
              <a:solidFill>
                <a:schemeClr val="tx2"/>
              </a:solidFill>
            </a:endParaRPr>
          </a:p>
          <a:p>
            <a:pPr marL="0" indent="0" algn="just">
              <a:lnSpc>
                <a:spcPct val="100000"/>
              </a:lnSpc>
              <a:spcBef>
                <a:spcPts val="0"/>
              </a:spcBef>
              <a:spcAft>
                <a:spcPts val="0"/>
              </a:spcAft>
              <a:buNone/>
            </a:pPr>
            <a:r>
              <a:rPr lang="en-US" sz="2400" dirty="0">
                <a:solidFill>
                  <a:schemeClr val="tx2"/>
                </a:solidFill>
              </a:rPr>
              <a:t>Supply chain mapping is your first step at acknowledging the </a:t>
            </a:r>
            <a:r>
              <a:rPr lang="en-US" sz="2400" b="1" dirty="0">
                <a:solidFill>
                  <a:schemeClr val="tx1"/>
                </a:solidFill>
              </a:rPr>
              <a:t>Traceability</a:t>
            </a:r>
            <a:r>
              <a:rPr lang="en-US" sz="2400" dirty="0">
                <a:solidFill>
                  <a:schemeClr val="tx2"/>
                </a:solidFill>
              </a:rPr>
              <a:t> of an agriculture product</a:t>
            </a:r>
          </a:p>
        </p:txBody>
      </p:sp>
      <p:sp>
        <p:nvSpPr>
          <p:cNvPr id="48" name="TextBox 47">
            <a:extLst>
              <a:ext uri="{FF2B5EF4-FFF2-40B4-BE49-F238E27FC236}">
                <a16:creationId xmlns:a16="http://schemas.microsoft.com/office/drawing/2014/main" id="{96544455-9108-402E-9ABD-0DEBCD96AEAB}"/>
              </a:ext>
            </a:extLst>
          </p:cNvPr>
          <p:cNvSpPr txBox="1"/>
          <p:nvPr/>
        </p:nvSpPr>
        <p:spPr>
          <a:xfrm>
            <a:off x="10684289" y="1613816"/>
            <a:ext cx="1087821" cy="369332"/>
          </a:xfrm>
          <a:prstGeom prst="rect">
            <a:avLst/>
          </a:prstGeom>
          <a:noFill/>
        </p:spPr>
        <p:txBody>
          <a:bodyPr wrap="square" rtlCol="0">
            <a:spAutoFit/>
          </a:bodyPr>
          <a:lstStyle/>
          <a:p>
            <a:r>
              <a:rPr lang="en-US" dirty="0"/>
              <a:t>Node</a:t>
            </a:r>
          </a:p>
        </p:txBody>
      </p:sp>
      <p:sp>
        <p:nvSpPr>
          <p:cNvPr id="50" name="TextBox 49">
            <a:extLst>
              <a:ext uri="{FF2B5EF4-FFF2-40B4-BE49-F238E27FC236}">
                <a16:creationId xmlns:a16="http://schemas.microsoft.com/office/drawing/2014/main" id="{BEF1E112-ABB0-48B5-8868-32124F979229}"/>
              </a:ext>
            </a:extLst>
          </p:cNvPr>
          <p:cNvSpPr txBox="1"/>
          <p:nvPr/>
        </p:nvSpPr>
        <p:spPr>
          <a:xfrm>
            <a:off x="10611769" y="2146684"/>
            <a:ext cx="1087821" cy="369332"/>
          </a:xfrm>
          <a:prstGeom prst="rect">
            <a:avLst/>
          </a:prstGeom>
          <a:noFill/>
        </p:spPr>
        <p:txBody>
          <a:bodyPr wrap="square" rtlCol="0">
            <a:spAutoFit/>
          </a:bodyPr>
          <a:lstStyle/>
          <a:p>
            <a:r>
              <a:rPr lang="en-US" dirty="0"/>
              <a:t>Link</a:t>
            </a:r>
          </a:p>
        </p:txBody>
      </p:sp>
      <p:sp>
        <p:nvSpPr>
          <p:cNvPr id="52" name="Footer Placeholder 1">
            <a:extLst>
              <a:ext uri="{FF2B5EF4-FFF2-40B4-BE49-F238E27FC236}">
                <a16:creationId xmlns:a16="http://schemas.microsoft.com/office/drawing/2014/main" id="{0FD10689-116B-44E1-8D2C-8EF3748AAE67}"/>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Tree>
    <p:extLst>
      <p:ext uri="{BB962C8B-B14F-4D97-AF65-F5344CB8AC3E}">
        <p14:creationId xmlns:p14="http://schemas.microsoft.com/office/powerpoint/2010/main" val="3198118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178673A-4C50-48DA-B694-12624ADE49F1}"/>
              </a:ext>
            </a:extLst>
          </p:cNvPr>
          <p:cNvSpPr>
            <a:spLocks noGrp="1"/>
          </p:cNvSpPr>
          <p:nvPr>
            <p:ph idx="1"/>
          </p:nvPr>
        </p:nvSpPr>
        <p:spPr/>
        <p:txBody>
          <a:bodyPr>
            <a:normAutofit fontScale="92500" lnSpcReduction="10000"/>
          </a:bodyPr>
          <a:lstStyle/>
          <a:p>
            <a:pPr marL="0" indent="0">
              <a:lnSpc>
                <a:spcPct val="100000"/>
              </a:lnSpc>
              <a:spcBef>
                <a:spcPts val="0"/>
              </a:spcBef>
              <a:spcAft>
                <a:spcPts val="0"/>
              </a:spcAft>
              <a:buNone/>
            </a:pPr>
            <a:r>
              <a:rPr lang="en-US" sz="2400" b="1" dirty="0">
                <a:solidFill>
                  <a:schemeClr val="tx1"/>
                </a:solidFill>
              </a:rPr>
              <a:t>Traceability</a:t>
            </a:r>
            <a:r>
              <a:rPr lang="en-US" sz="2400" dirty="0">
                <a:solidFill>
                  <a:schemeClr val="tx2"/>
                </a:solidFill>
              </a:rPr>
              <a:t> – the ability to track how a food product is produced; moves, is sold, or otherwise distributed; and is altered (processed or manufactured, if applicable) along the food supply chain. </a:t>
            </a:r>
          </a:p>
          <a:p>
            <a:pPr marL="0" indent="0">
              <a:lnSpc>
                <a:spcPct val="100000"/>
              </a:lnSpc>
              <a:spcBef>
                <a:spcPts val="0"/>
              </a:spcBef>
              <a:spcAft>
                <a:spcPts val="0"/>
              </a:spcAft>
              <a:buNone/>
            </a:pPr>
            <a:endParaRPr lang="en-US" sz="2400" dirty="0">
              <a:solidFill>
                <a:schemeClr val="tx2"/>
              </a:solidFill>
            </a:endParaRPr>
          </a:p>
          <a:p>
            <a:pPr marL="0" indent="0">
              <a:lnSpc>
                <a:spcPct val="100000"/>
              </a:lnSpc>
              <a:spcBef>
                <a:spcPts val="0"/>
              </a:spcBef>
              <a:spcAft>
                <a:spcPts val="0"/>
              </a:spcAft>
              <a:buNone/>
            </a:pPr>
            <a:endParaRPr lang="en-US" sz="2400" dirty="0">
              <a:solidFill>
                <a:schemeClr val="tx2"/>
              </a:solidFill>
            </a:endParaRPr>
          </a:p>
          <a:p>
            <a:pPr marL="0" indent="0" algn="ctr">
              <a:lnSpc>
                <a:spcPct val="100000"/>
              </a:lnSpc>
              <a:spcBef>
                <a:spcPts val="0"/>
              </a:spcBef>
              <a:spcAft>
                <a:spcPts val="0"/>
              </a:spcAft>
              <a:buNone/>
            </a:pPr>
            <a:r>
              <a:rPr lang="en-US" sz="2400" b="1" dirty="0">
                <a:solidFill>
                  <a:schemeClr val="tx2"/>
                </a:solidFill>
              </a:rPr>
              <a:t>The importance of recordkeeping cannot be understated: </a:t>
            </a:r>
          </a:p>
          <a:p>
            <a:pPr marL="0" indent="0" algn="ctr">
              <a:lnSpc>
                <a:spcPct val="100000"/>
              </a:lnSpc>
              <a:spcBef>
                <a:spcPts val="0"/>
              </a:spcBef>
              <a:spcAft>
                <a:spcPts val="0"/>
              </a:spcAft>
              <a:buNone/>
            </a:pPr>
            <a:r>
              <a:rPr lang="en-US" sz="2400" dirty="0">
                <a:solidFill>
                  <a:schemeClr val="tx2"/>
                </a:solidFill>
              </a:rPr>
              <a:t>Good records affirm proactive food safety activities and reduce economic harms associated with a recall. </a:t>
            </a:r>
          </a:p>
          <a:p>
            <a:pPr marL="0" indent="0">
              <a:lnSpc>
                <a:spcPct val="100000"/>
              </a:lnSpc>
              <a:spcBef>
                <a:spcPts val="0"/>
              </a:spcBef>
              <a:spcAft>
                <a:spcPts val="0"/>
              </a:spcAft>
              <a:buNone/>
            </a:pPr>
            <a:endParaRPr lang="en-US" sz="2400" dirty="0">
              <a:solidFill>
                <a:schemeClr val="tx2"/>
              </a:solidFill>
            </a:endParaRPr>
          </a:p>
          <a:p>
            <a:pPr marL="0" indent="0">
              <a:lnSpc>
                <a:spcPct val="100000"/>
              </a:lnSpc>
              <a:spcBef>
                <a:spcPts val="0"/>
              </a:spcBef>
              <a:spcAft>
                <a:spcPts val="0"/>
              </a:spcAft>
              <a:buNone/>
            </a:pPr>
            <a:endParaRPr lang="en-US" sz="2400" dirty="0">
              <a:solidFill>
                <a:schemeClr val="tx2"/>
              </a:solidFill>
            </a:endParaRPr>
          </a:p>
          <a:p>
            <a:pPr marL="0" indent="0">
              <a:lnSpc>
                <a:spcPct val="100000"/>
              </a:lnSpc>
              <a:spcBef>
                <a:spcPts val="0"/>
              </a:spcBef>
              <a:spcAft>
                <a:spcPts val="0"/>
              </a:spcAft>
              <a:buNone/>
            </a:pPr>
            <a:r>
              <a:rPr lang="en-US" sz="2400" dirty="0">
                <a:solidFill>
                  <a:schemeClr val="tx2"/>
                </a:solidFill>
              </a:rPr>
              <a:t>On September 23, 2020, FDA has published a proposed rule listing </a:t>
            </a:r>
            <a:r>
              <a:rPr lang="en-US" sz="2400" b="1" dirty="0">
                <a:solidFill>
                  <a:schemeClr val="tx1"/>
                </a:solidFill>
              </a:rPr>
              <a:t>Key Data Elements (KDEs) </a:t>
            </a:r>
            <a:r>
              <a:rPr lang="en-US" sz="2400" dirty="0">
                <a:solidFill>
                  <a:schemeClr val="tx2"/>
                </a:solidFill>
              </a:rPr>
              <a:t>across </a:t>
            </a:r>
            <a:r>
              <a:rPr lang="en-US" sz="2400" b="1" dirty="0">
                <a:solidFill>
                  <a:schemeClr val="tx1"/>
                </a:solidFill>
              </a:rPr>
              <a:t>Critical Tracking Events </a:t>
            </a:r>
            <a:r>
              <a:rPr lang="en-US" sz="2400" dirty="0">
                <a:solidFill>
                  <a:schemeClr val="tx2"/>
                </a:solidFill>
              </a:rPr>
              <a:t>for foods identified on a </a:t>
            </a:r>
            <a:r>
              <a:rPr lang="en-US" sz="2400" b="1" dirty="0">
                <a:solidFill>
                  <a:schemeClr val="tx1"/>
                </a:solidFill>
              </a:rPr>
              <a:t>Food Traceability List</a:t>
            </a:r>
          </a:p>
          <a:p>
            <a:pPr marL="0" indent="0">
              <a:lnSpc>
                <a:spcPct val="100000"/>
              </a:lnSpc>
              <a:spcBef>
                <a:spcPts val="0"/>
              </a:spcBef>
              <a:spcAft>
                <a:spcPts val="0"/>
              </a:spcAft>
              <a:buNone/>
            </a:pPr>
            <a:endParaRPr lang="en-US" sz="2000" dirty="0">
              <a:solidFill>
                <a:schemeClr val="tx1"/>
              </a:solidFill>
            </a:endParaRPr>
          </a:p>
        </p:txBody>
      </p:sp>
      <p:sp>
        <p:nvSpPr>
          <p:cNvPr id="4" name="Title 3">
            <a:extLst>
              <a:ext uri="{FF2B5EF4-FFF2-40B4-BE49-F238E27FC236}">
                <a16:creationId xmlns:a16="http://schemas.microsoft.com/office/drawing/2014/main" id="{E5DD2081-11A5-479F-A5BB-477D889173DE}"/>
              </a:ext>
            </a:extLst>
          </p:cNvPr>
          <p:cNvSpPr>
            <a:spLocks noGrp="1"/>
          </p:cNvSpPr>
          <p:nvPr>
            <p:ph type="title"/>
          </p:nvPr>
        </p:nvSpPr>
        <p:spPr/>
        <p:txBody>
          <a:bodyPr/>
          <a:lstStyle/>
          <a:p>
            <a:r>
              <a:rPr lang="en-US" dirty="0"/>
              <a:t>Proposed Rule on Food Traceability</a:t>
            </a:r>
          </a:p>
        </p:txBody>
      </p:sp>
      <p:sp>
        <p:nvSpPr>
          <p:cNvPr id="39" name="Footer Placeholder 1">
            <a:extLst>
              <a:ext uri="{FF2B5EF4-FFF2-40B4-BE49-F238E27FC236}">
                <a16:creationId xmlns:a16="http://schemas.microsoft.com/office/drawing/2014/main" id="{9C4DE45C-ADF7-452A-B0FC-9BCF0866A7B8}"/>
              </a:ext>
            </a:extLst>
          </p:cNvPr>
          <p:cNvSpPr>
            <a:spLocks noGrp="1"/>
          </p:cNvSpPr>
          <p:nvPr>
            <p:ph type="ftr" sz="quarter" idx="10"/>
          </p:nvPr>
        </p:nvSpPr>
        <p:spPr>
          <a:xfrm>
            <a:off x="838205" y="6459788"/>
            <a:ext cx="10515599" cy="365125"/>
          </a:xfrm>
        </p:spPr>
        <p:txBody>
          <a:bodyPr/>
          <a:lstStyle/>
          <a:p>
            <a:r>
              <a:rPr lang="en-US" dirty="0"/>
              <a:t>Indigenous Food and Agriculture initiative</a:t>
            </a:r>
          </a:p>
        </p:txBody>
      </p:sp>
    </p:spTree>
    <p:extLst>
      <p:ext uri="{BB962C8B-B14F-4D97-AF65-F5344CB8AC3E}">
        <p14:creationId xmlns:p14="http://schemas.microsoft.com/office/powerpoint/2010/main" val="38560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D4D2773F-CE1B-40CF-9A41-F2AB2695847C}"/>
              </a:ext>
            </a:extLst>
          </p:cNvPr>
          <p:cNvGraphicFramePr>
            <a:graphicFrameLocks/>
          </p:cNvGraphicFramePr>
          <p:nvPr/>
        </p:nvGraphicFramePr>
        <p:xfrm>
          <a:off x="5033247" y="1594893"/>
          <a:ext cx="7313429" cy="4127557"/>
        </p:xfrm>
        <a:graphic>
          <a:graphicData uri="http://schemas.openxmlformats.org/drawingml/2006/chart">
            <c:chart xmlns:c="http://schemas.openxmlformats.org/drawingml/2006/chart" xmlns:r="http://schemas.openxmlformats.org/officeDocument/2006/relationships" r:id="rId3"/>
          </a:graphicData>
        </a:graphic>
      </p:graphicFrame>
      <p:sp>
        <p:nvSpPr>
          <p:cNvPr id="31" name="Title 1"/>
          <p:cNvSpPr>
            <a:spLocks noGrp="1"/>
          </p:cNvSpPr>
          <p:nvPr>
            <p:ph type="title"/>
          </p:nvPr>
        </p:nvSpPr>
        <p:spPr/>
        <p:txBody>
          <a:bodyPr>
            <a:normAutofit/>
          </a:bodyPr>
          <a:lstStyle/>
          <a:p>
            <a:r>
              <a:rPr lang="en-US" dirty="0">
                <a:latin typeface="Lato Heavy" panose="020F0502020204030203"/>
                <a:ea typeface="Lato" charset="0"/>
                <a:cs typeface="Lato" charset="0"/>
              </a:rPr>
              <a:t>Food Safety Risk Management: </a:t>
            </a:r>
            <a:br>
              <a:rPr lang="en-US" dirty="0">
                <a:latin typeface="Lato Heavy" panose="020F0502020204030203"/>
                <a:ea typeface="Lato" charset="0"/>
                <a:cs typeface="Lato" charset="0"/>
              </a:rPr>
            </a:br>
            <a:r>
              <a:rPr lang="en-US" dirty="0">
                <a:latin typeface="Lato Heavy" panose="020F0502020204030203"/>
                <a:ea typeface="Lato" charset="0"/>
                <a:cs typeface="Lato" charset="0"/>
              </a:rPr>
              <a:t>Outbreaks in Fresh Produce </a:t>
            </a:r>
            <a:endParaRPr lang="en-US" dirty="0">
              <a:latin typeface="Lato Heavy" panose="020F0502020204030203"/>
            </a:endParaRPr>
          </a:p>
        </p:txBody>
      </p:sp>
      <p:graphicFrame>
        <p:nvGraphicFramePr>
          <p:cNvPr id="8" name="Chart 7">
            <a:extLst>
              <a:ext uri="{FF2B5EF4-FFF2-40B4-BE49-F238E27FC236}">
                <a16:creationId xmlns:a16="http://schemas.microsoft.com/office/drawing/2014/main" id="{FAE24864-53C0-4CF5-B766-AABAC4C0D215}"/>
              </a:ext>
            </a:extLst>
          </p:cNvPr>
          <p:cNvGraphicFramePr>
            <a:graphicFrameLocks/>
          </p:cNvGraphicFramePr>
          <p:nvPr/>
        </p:nvGraphicFramePr>
        <p:xfrm>
          <a:off x="-243316" y="1690688"/>
          <a:ext cx="6879263" cy="4127557"/>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Rounded Corners 4">
            <a:extLst>
              <a:ext uri="{FF2B5EF4-FFF2-40B4-BE49-F238E27FC236}">
                <a16:creationId xmlns:a16="http://schemas.microsoft.com/office/drawing/2014/main" id="{34A310B0-964B-4F67-9AED-BD95181884B9}"/>
              </a:ext>
            </a:extLst>
          </p:cNvPr>
          <p:cNvSpPr/>
          <p:nvPr/>
        </p:nvSpPr>
        <p:spPr>
          <a:xfrm>
            <a:off x="599787" y="5991780"/>
            <a:ext cx="10058401" cy="7315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Lato" panose="020F0502020204030203" pitchFamily="34" charset="0"/>
                <a:cs typeface="Lato" panose="020F0502020204030203" pitchFamily="34" charset="0"/>
              </a:rPr>
              <a:t>FDA Outbreaks Linked to Produce Contamination Likely Prior to Retail</a:t>
            </a:r>
          </a:p>
        </p:txBody>
      </p:sp>
      <p:sp>
        <p:nvSpPr>
          <p:cNvPr id="11" name="AutoShape 2">
            <a:extLst>
              <a:ext uri="{FF2B5EF4-FFF2-40B4-BE49-F238E27FC236}">
                <a16:creationId xmlns:a16="http://schemas.microsoft.com/office/drawing/2014/main" id="{090D2003-CEF0-4066-A094-C2A65109CFE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9664991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IFAI_master">
  <a:themeElements>
    <a:clrScheme name="9D2235">
      <a:dk1>
        <a:srgbClr val="9D2234"/>
      </a:dk1>
      <a:lt1>
        <a:srgbClr val="F2F2F3"/>
      </a:lt1>
      <a:dk2>
        <a:srgbClr val="000000"/>
      </a:dk2>
      <a:lt2>
        <a:srgbClr val="F2F2F3"/>
      </a:lt2>
      <a:accent1>
        <a:srgbClr val="000000"/>
      </a:accent1>
      <a:accent2>
        <a:srgbClr val="9C2135"/>
      </a:accent2>
      <a:accent3>
        <a:srgbClr val="A5A5A5"/>
      </a:accent3>
      <a:accent4>
        <a:srgbClr val="B39416"/>
      </a:accent4>
      <a:accent5>
        <a:srgbClr val="744917"/>
      </a:accent5>
      <a:accent6>
        <a:srgbClr val="F2F2F3"/>
      </a:accent6>
      <a:hlink>
        <a:srgbClr val="586492"/>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FAI_template" id="{30C5D479-3699-D643-9978-946754F4BD62}" vid="{DB7E9BCB-278E-114A-ADEA-76A959322D22}"/>
    </a:ext>
  </a:extLst>
</a:theme>
</file>

<file path=ppt/theme/theme3.xml><?xml version="1.0" encoding="utf-8"?>
<a:theme xmlns:a="http://schemas.openxmlformats.org/drawingml/2006/main" name="IFAI-PSR Training">
  <a:themeElements>
    <a:clrScheme name="9D2235">
      <a:dk1>
        <a:srgbClr val="9D2234"/>
      </a:dk1>
      <a:lt1>
        <a:srgbClr val="F2F2F3"/>
      </a:lt1>
      <a:dk2>
        <a:srgbClr val="000000"/>
      </a:dk2>
      <a:lt2>
        <a:srgbClr val="F2F2F3"/>
      </a:lt2>
      <a:accent1>
        <a:srgbClr val="000000"/>
      </a:accent1>
      <a:accent2>
        <a:srgbClr val="9C2135"/>
      </a:accent2>
      <a:accent3>
        <a:srgbClr val="A5A5A5"/>
      </a:accent3>
      <a:accent4>
        <a:srgbClr val="B39416"/>
      </a:accent4>
      <a:accent5>
        <a:srgbClr val="744917"/>
      </a:accent5>
      <a:accent6>
        <a:srgbClr val="F2F2F3"/>
      </a:accent6>
      <a:hlink>
        <a:srgbClr val="586492"/>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IFAI_template" id="{30C5D479-3699-D643-9978-946754F4BD62}" vid="{DB7E9BCB-278E-114A-ADEA-76A959322D2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FF97FCD1B396448E80F80BD839E10E" ma:contentTypeVersion="11" ma:contentTypeDescription="Create a new document." ma:contentTypeScope="" ma:versionID="784bd98285b221bb4e463c00065b80d9">
  <xsd:schema xmlns:xsd="http://www.w3.org/2001/XMLSchema" xmlns:xs="http://www.w3.org/2001/XMLSchema" xmlns:p="http://schemas.microsoft.com/office/2006/metadata/properties" xmlns:ns2="597d4e24-3207-4b17-81f1-aa1b361d568f" xmlns:ns3="429447e1-8b16-4616-a20f-3342a3de6b0e" targetNamespace="http://schemas.microsoft.com/office/2006/metadata/properties" ma:root="true" ma:fieldsID="b7c31940620f9a37bfe78a1db233408d" ns2:_="" ns3:_="">
    <xsd:import namespace="597d4e24-3207-4b17-81f1-aa1b361d568f"/>
    <xsd:import namespace="429447e1-8b16-4616-a20f-3342a3de6b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7d4e24-3207-4b17-81f1-aa1b361d56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9447e1-8b16-4616-a20f-3342a3de6b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2A5FE5-4346-4AFB-82CD-27E2DF1529DA}">
  <ds:schemaRefs>
    <ds:schemaRef ds:uri="http://schemas.microsoft.com/office/2006/metadata/properties"/>
    <ds:schemaRef ds:uri="http://purl.org/dc/terms/"/>
    <ds:schemaRef ds:uri="429447e1-8b16-4616-a20f-3342a3de6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597d4e24-3207-4b17-81f1-aa1b361d568f"/>
    <ds:schemaRef ds:uri="http://www.w3.org/XML/1998/namespace"/>
    <ds:schemaRef ds:uri="http://purl.org/dc/dcmitype/"/>
  </ds:schemaRefs>
</ds:datastoreItem>
</file>

<file path=customXml/itemProps2.xml><?xml version="1.0" encoding="utf-8"?>
<ds:datastoreItem xmlns:ds="http://schemas.openxmlformats.org/officeDocument/2006/customXml" ds:itemID="{C624A04E-3D5C-46C4-92E8-9A11C30C1FA3}">
  <ds:schemaRefs>
    <ds:schemaRef ds:uri="http://schemas.microsoft.com/sharepoint/v3/contenttype/forms"/>
  </ds:schemaRefs>
</ds:datastoreItem>
</file>

<file path=customXml/itemProps3.xml><?xml version="1.0" encoding="utf-8"?>
<ds:datastoreItem xmlns:ds="http://schemas.openxmlformats.org/officeDocument/2006/customXml" ds:itemID="{FDD47849-42EF-4C19-AE0F-5AE26EE698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7d4e24-3207-4b17-81f1-aa1b361d568f"/>
    <ds:schemaRef ds:uri="429447e1-8b16-4616-a20f-3342a3de6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3183</TotalTime>
  <Words>4526</Words>
  <Application>Microsoft Office PowerPoint</Application>
  <PresentationFormat>Widescreen</PresentationFormat>
  <Paragraphs>564</Paragraphs>
  <Slides>28</Slides>
  <Notes>26</Notes>
  <HiddenSlides>1</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Arial</vt:lpstr>
      <vt:lpstr>Calibri</vt:lpstr>
      <vt:lpstr>Century Gothic</vt:lpstr>
      <vt:lpstr>Courier New</vt:lpstr>
      <vt:lpstr>Helvetica</vt:lpstr>
      <vt:lpstr>Lato</vt:lpstr>
      <vt:lpstr>Lato Heavy</vt:lpstr>
      <vt:lpstr>Wingdings</vt:lpstr>
      <vt:lpstr>Retrospect</vt:lpstr>
      <vt:lpstr>IFAI_master</vt:lpstr>
      <vt:lpstr>IFAI-PSR Training</vt:lpstr>
      <vt:lpstr>Food Safety Traceability: Discussion on FDA’s Proposed Rule</vt:lpstr>
      <vt:lpstr>Agenda</vt:lpstr>
      <vt:lpstr>Indigenous Food and Agriculture Initiative University of Arkansas Office of Economic Development</vt:lpstr>
      <vt:lpstr>Our Work in Indian Country</vt:lpstr>
      <vt:lpstr>Food Safety Modernization Act</vt:lpstr>
      <vt:lpstr>Managing Supply Chain Relationships</vt:lpstr>
      <vt:lpstr>Managing Supply Chain Relationships</vt:lpstr>
      <vt:lpstr>Proposed Rule on Food Traceability</vt:lpstr>
      <vt:lpstr>Food Safety Risk Management:  Outbreaks in Fresh Produce </vt:lpstr>
      <vt:lpstr>Proposed Rule on Food Traceability</vt:lpstr>
      <vt:lpstr>PowerPoint Presentation</vt:lpstr>
      <vt:lpstr>Critical Tracking Events</vt:lpstr>
      <vt:lpstr>Key Data Elements</vt:lpstr>
      <vt:lpstr>Key Data Elements</vt:lpstr>
      <vt:lpstr>Key Data Elements</vt:lpstr>
      <vt:lpstr>Key Data Elements</vt:lpstr>
      <vt:lpstr>Key Data Elements</vt:lpstr>
      <vt:lpstr>Key Data Elements</vt:lpstr>
      <vt:lpstr>Key Data Elements</vt:lpstr>
      <vt:lpstr>Key Data Elements</vt:lpstr>
      <vt:lpstr>Additional Considerations for First Receivers</vt:lpstr>
      <vt:lpstr>Full Exemptions</vt:lpstr>
      <vt:lpstr>Partial Exemptions</vt:lpstr>
      <vt:lpstr>Critical Tracking Events Across Supply Chain</vt:lpstr>
      <vt:lpstr>Critical Tracking Events Across Supply Chain</vt:lpstr>
      <vt:lpstr>Critical Tracking Events Across Supply Chain</vt:lpstr>
      <vt:lpstr>Blending CTEs with  Produce Safety Rule Affirmations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Southern Center for FSMA Training Annual Meeting January 22, 2020</dc:title>
  <dc:creator>Josiah Griffin</dc:creator>
  <cp:lastModifiedBy>Josiah W. Griffin</cp:lastModifiedBy>
  <cp:revision>3</cp:revision>
  <dcterms:created xsi:type="dcterms:W3CDTF">2021-01-20T21:51:32Z</dcterms:created>
  <dcterms:modified xsi:type="dcterms:W3CDTF">2021-03-01T02:07:51Z</dcterms:modified>
</cp:coreProperties>
</file>