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40" r:id="rId4"/>
    <p:sldMasterId id="2147483950" r:id="rId5"/>
    <p:sldMasterId id="2147483971" r:id="rId6"/>
  </p:sldMasterIdLst>
  <p:notesMasterIdLst>
    <p:notesMasterId r:id="rId28"/>
  </p:notesMasterIdLst>
  <p:handoutMasterIdLst>
    <p:handoutMasterId r:id="rId29"/>
  </p:handoutMasterIdLst>
  <p:sldIdLst>
    <p:sldId id="708" r:id="rId7"/>
    <p:sldId id="709" r:id="rId8"/>
    <p:sldId id="630" r:id="rId9"/>
    <p:sldId id="699" r:id="rId10"/>
    <p:sldId id="714" r:id="rId11"/>
    <p:sldId id="711" r:id="rId12"/>
    <p:sldId id="713" r:id="rId13"/>
    <p:sldId id="726" r:id="rId14"/>
    <p:sldId id="715" r:id="rId15"/>
    <p:sldId id="717" r:id="rId16"/>
    <p:sldId id="718" r:id="rId17"/>
    <p:sldId id="719" r:id="rId18"/>
    <p:sldId id="720" r:id="rId19"/>
    <p:sldId id="721" r:id="rId20"/>
    <p:sldId id="722" r:id="rId21"/>
    <p:sldId id="723" r:id="rId22"/>
    <p:sldId id="724" r:id="rId23"/>
    <p:sldId id="725" r:id="rId24"/>
    <p:sldId id="728" r:id="rId25"/>
    <p:sldId id="727" r:id="rId26"/>
    <p:sldId id="581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arly D. Griffith Hotvedt" initials="CH" lastIdx="1" clrIdx="0">
    <p:extLst>
      <p:ext uri="{19B8F6BF-5375-455C-9EA6-DF929625EA0E}">
        <p15:presenceInfo xmlns:p15="http://schemas.microsoft.com/office/powerpoint/2012/main" userId="S::hotvedt@uark.edu::675e5f2f-5c2d-4656-a631-4b0c8c6cc10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7256C"/>
    <a:srgbClr val="3F7F7F"/>
    <a:srgbClr val="6E2774"/>
    <a:srgbClr val="601469"/>
    <a:srgbClr val="FFFFFF"/>
    <a:srgbClr val="9D2235"/>
    <a:srgbClr val="851A94"/>
    <a:srgbClr val="000000"/>
    <a:srgbClr val="D02D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85" autoAdjust="0"/>
    <p:restoredTop sz="85945" autoAdjust="0"/>
  </p:normalViewPr>
  <p:slideViewPr>
    <p:cSldViewPr snapToGrid="0">
      <p:cViewPr varScale="1">
        <p:scale>
          <a:sx n="77" d="100"/>
          <a:sy n="77" d="100"/>
        </p:scale>
        <p:origin x="979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34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commentAuthors" Target="commentAuthors.xml"/><Relationship Id="rId35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siah" userId="a8f7999c-a358-44d0-a4ac-9433cc6d8817" providerId="ADAL" clId="{FA12C95E-35B5-455E-B1CF-5A33D125A82A}"/>
    <pc:docChg chg="undo custSel addSld delSld modSld sldOrd">
      <pc:chgData name="Josiah" userId="a8f7999c-a358-44d0-a4ac-9433cc6d8817" providerId="ADAL" clId="{FA12C95E-35B5-455E-B1CF-5A33D125A82A}" dt="2021-02-18T01:43:07.597" v="11039" actId="20577"/>
      <pc:docMkLst>
        <pc:docMk/>
      </pc:docMkLst>
      <pc:sldChg chg="del">
        <pc:chgData name="Josiah" userId="a8f7999c-a358-44d0-a4ac-9433cc6d8817" providerId="ADAL" clId="{FA12C95E-35B5-455E-B1CF-5A33D125A82A}" dt="2021-02-17T20:39:05.048" v="94" actId="47"/>
        <pc:sldMkLst>
          <pc:docMk/>
          <pc:sldMk cId="596649911" sldId="601"/>
        </pc:sldMkLst>
      </pc:sldChg>
      <pc:sldChg chg="modSp mod">
        <pc:chgData name="Josiah" userId="a8f7999c-a358-44d0-a4ac-9433cc6d8817" providerId="ADAL" clId="{FA12C95E-35B5-455E-B1CF-5A33D125A82A}" dt="2021-02-18T01:43:07.597" v="11039" actId="20577"/>
        <pc:sldMkLst>
          <pc:docMk/>
          <pc:sldMk cId="3021408797" sldId="708"/>
        </pc:sldMkLst>
        <pc:spChg chg="mod">
          <ac:chgData name="Josiah" userId="a8f7999c-a358-44d0-a4ac-9433cc6d8817" providerId="ADAL" clId="{FA12C95E-35B5-455E-B1CF-5A33D125A82A}" dt="2021-02-18T01:43:07.597" v="11039" actId="20577"/>
          <ac:spMkLst>
            <pc:docMk/>
            <pc:sldMk cId="3021408797" sldId="708"/>
            <ac:spMk id="2" creationId="{00000000-0000-0000-0000-000000000000}"/>
          </ac:spMkLst>
        </pc:spChg>
      </pc:sldChg>
      <pc:sldChg chg="modSp mod">
        <pc:chgData name="Josiah" userId="a8f7999c-a358-44d0-a4ac-9433cc6d8817" providerId="ADAL" clId="{FA12C95E-35B5-455E-B1CF-5A33D125A82A}" dt="2021-02-18T01:28:16.920" v="10438" actId="403"/>
        <pc:sldMkLst>
          <pc:docMk/>
          <pc:sldMk cId="266686825" sldId="709"/>
        </pc:sldMkLst>
        <pc:spChg chg="mod">
          <ac:chgData name="Josiah" userId="a8f7999c-a358-44d0-a4ac-9433cc6d8817" providerId="ADAL" clId="{FA12C95E-35B5-455E-B1CF-5A33D125A82A}" dt="2021-02-17T22:19:31.453" v="5227" actId="404"/>
          <ac:spMkLst>
            <pc:docMk/>
            <pc:sldMk cId="266686825" sldId="709"/>
            <ac:spMk id="3" creationId="{C104FCE5-49BC-4B68-9C57-6E503C87AA26}"/>
          </ac:spMkLst>
        </pc:spChg>
        <pc:spChg chg="mod">
          <ac:chgData name="Josiah" userId="a8f7999c-a358-44d0-a4ac-9433cc6d8817" providerId="ADAL" clId="{FA12C95E-35B5-455E-B1CF-5A33D125A82A}" dt="2021-02-18T00:38:55.788" v="7985" actId="20577"/>
          <ac:spMkLst>
            <pc:docMk/>
            <pc:sldMk cId="266686825" sldId="709"/>
            <ac:spMk id="5" creationId="{3DF5E48E-5A64-443C-9F14-47FC9C991D34}"/>
          </ac:spMkLst>
        </pc:spChg>
        <pc:spChg chg="mod">
          <ac:chgData name="Josiah" userId="a8f7999c-a358-44d0-a4ac-9433cc6d8817" providerId="ADAL" clId="{FA12C95E-35B5-455E-B1CF-5A33D125A82A}" dt="2021-02-18T00:41:40.450" v="8087" actId="20577"/>
          <ac:spMkLst>
            <pc:docMk/>
            <pc:sldMk cId="266686825" sldId="709"/>
            <ac:spMk id="6" creationId="{57A699C3-9345-4096-94C1-D224DE15DA69}"/>
          </ac:spMkLst>
        </pc:spChg>
        <pc:spChg chg="mod">
          <ac:chgData name="Josiah" userId="a8f7999c-a358-44d0-a4ac-9433cc6d8817" providerId="ADAL" clId="{FA12C95E-35B5-455E-B1CF-5A33D125A82A}" dt="2021-02-18T01:28:16.920" v="10438" actId="403"/>
          <ac:spMkLst>
            <pc:docMk/>
            <pc:sldMk cId="266686825" sldId="709"/>
            <ac:spMk id="7" creationId="{1201EC7F-0154-4DF2-9739-11B6D82F7D29}"/>
          </ac:spMkLst>
        </pc:spChg>
        <pc:spChg chg="mod">
          <ac:chgData name="Josiah" userId="a8f7999c-a358-44d0-a4ac-9433cc6d8817" providerId="ADAL" clId="{FA12C95E-35B5-455E-B1CF-5A33D125A82A}" dt="2021-02-18T00:38:48.186" v="7965" actId="20577"/>
          <ac:spMkLst>
            <pc:docMk/>
            <pc:sldMk cId="266686825" sldId="709"/>
            <ac:spMk id="8" creationId="{95299B41-1E87-479C-98D6-AD80906A4823}"/>
          </ac:spMkLst>
        </pc:spChg>
      </pc:sldChg>
      <pc:sldChg chg="del">
        <pc:chgData name="Josiah" userId="a8f7999c-a358-44d0-a4ac-9433cc6d8817" providerId="ADAL" clId="{FA12C95E-35B5-455E-B1CF-5A33D125A82A}" dt="2021-02-17T20:38:46.945" v="93" actId="47"/>
        <pc:sldMkLst>
          <pc:docMk/>
          <pc:sldMk cId="2882863198" sldId="710"/>
        </pc:sldMkLst>
      </pc:sldChg>
      <pc:sldChg chg="modSp mod ord">
        <pc:chgData name="Josiah" userId="a8f7999c-a358-44d0-a4ac-9433cc6d8817" providerId="ADAL" clId="{FA12C95E-35B5-455E-B1CF-5A33D125A82A}" dt="2021-02-17T22:33:54.092" v="6184"/>
        <pc:sldMkLst>
          <pc:docMk/>
          <pc:sldMk cId="3147940255" sldId="711"/>
        </pc:sldMkLst>
        <pc:spChg chg="mod">
          <ac:chgData name="Josiah" userId="a8f7999c-a358-44d0-a4ac-9433cc6d8817" providerId="ADAL" clId="{FA12C95E-35B5-455E-B1CF-5A33D125A82A}" dt="2021-02-17T22:33:09.403" v="6095" actId="20577"/>
          <ac:spMkLst>
            <pc:docMk/>
            <pc:sldMk cId="3147940255" sldId="711"/>
            <ac:spMk id="4" creationId="{E5DD2081-11A5-479F-A5BB-477D889173DE}"/>
          </ac:spMkLst>
        </pc:spChg>
        <pc:spChg chg="mod">
          <ac:chgData name="Josiah" userId="a8f7999c-a358-44d0-a4ac-9433cc6d8817" providerId="ADAL" clId="{FA12C95E-35B5-455E-B1CF-5A33D125A82A}" dt="2021-02-17T21:11:45.518" v="2102" actId="27636"/>
          <ac:spMkLst>
            <pc:docMk/>
            <pc:sldMk cId="3147940255" sldId="711"/>
            <ac:spMk id="85" creationId="{935BB5C4-DBCC-4902-8269-28C32C99ACA2}"/>
          </ac:spMkLst>
        </pc:spChg>
      </pc:sldChg>
      <pc:sldChg chg="modSp mod ord">
        <pc:chgData name="Josiah" userId="a8f7999c-a358-44d0-a4ac-9433cc6d8817" providerId="ADAL" clId="{FA12C95E-35B5-455E-B1CF-5A33D125A82A}" dt="2021-02-18T00:41:11.602" v="8084" actId="313"/>
        <pc:sldMkLst>
          <pc:docMk/>
          <pc:sldMk cId="3198118755" sldId="713"/>
        </pc:sldMkLst>
        <pc:spChg chg="mod">
          <ac:chgData name="Josiah" userId="a8f7999c-a358-44d0-a4ac-9433cc6d8817" providerId="ADAL" clId="{FA12C95E-35B5-455E-B1CF-5A33D125A82A}" dt="2021-02-17T22:33:20.357" v="6140" actId="20577"/>
          <ac:spMkLst>
            <pc:docMk/>
            <pc:sldMk cId="3198118755" sldId="713"/>
            <ac:spMk id="4" creationId="{E5DD2081-11A5-479F-A5BB-477D889173DE}"/>
          </ac:spMkLst>
        </pc:spChg>
        <pc:spChg chg="mod">
          <ac:chgData name="Josiah" userId="a8f7999c-a358-44d0-a4ac-9433cc6d8817" providerId="ADAL" clId="{FA12C95E-35B5-455E-B1CF-5A33D125A82A}" dt="2021-02-18T00:41:11.602" v="8084" actId="313"/>
          <ac:spMkLst>
            <pc:docMk/>
            <pc:sldMk cId="3198118755" sldId="713"/>
            <ac:spMk id="43" creationId="{48F93EC6-89FD-41C6-BC9F-989D5ED2C3DA}"/>
          </ac:spMkLst>
        </pc:spChg>
      </pc:sldChg>
      <pc:sldChg chg="del">
        <pc:chgData name="Josiah" userId="a8f7999c-a358-44d0-a4ac-9433cc6d8817" providerId="ADAL" clId="{FA12C95E-35B5-455E-B1CF-5A33D125A82A}" dt="2021-02-17T20:39:05.048" v="94" actId="47"/>
        <pc:sldMkLst>
          <pc:docMk/>
          <pc:sldMk cId="385604329" sldId="714"/>
        </pc:sldMkLst>
      </pc:sldChg>
      <pc:sldChg chg="addSp delSp modSp new mod ord modClrScheme chgLayout">
        <pc:chgData name="Josiah" userId="a8f7999c-a358-44d0-a4ac-9433cc6d8817" providerId="ADAL" clId="{FA12C95E-35B5-455E-B1CF-5A33D125A82A}" dt="2021-02-17T22:21:28.975" v="5369"/>
        <pc:sldMkLst>
          <pc:docMk/>
          <pc:sldMk cId="2383253879" sldId="714"/>
        </pc:sldMkLst>
        <pc:spChg chg="del">
          <ac:chgData name="Josiah" userId="a8f7999c-a358-44d0-a4ac-9433cc6d8817" providerId="ADAL" clId="{FA12C95E-35B5-455E-B1CF-5A33D125A82A}" dt="2021-02-17T20:59:25.212" v="815" actId="6264"/>
          <ac:spMkLst>
            <pc:docMk/>
            <pc:sldMk cId="2383253879" sldId="714"/>
            <ac:spMk id="2" creationId="{0A5C260A-2AD9-4254-8D5F-39B73728F29C}"/>
          </ac:spMkLst>
        </pc:spChg>
        <pc:spChg chg="del">
          <ac:chgData name="Josiah" userId="a8f7999c-a358-44d0-a4ac-9433cc6d8817" providerId="ADAL" clId="{FA12C95E-35B5-455E-B1CF-5A33D125A82A}" dt="2021-02-17T20:59:25.212" v="815" actId="6264"/>
          <ac:spMkLst>
            <pc:docMk/>
            <pc:sldMk cId="2383253879" sldId="714"/>
            <ac:spMk id="3" creationId="{C4DF6B00-AEA8-42BC-A1D0-FFCDE01A5546}"/>
          </ac:spMkLst>
        </pc:spChg>
        <pc:spChg chg="mod ord">
          <ac:chgData name="Josiah" userId="a8f7999c-a358-44d0-a4ac-9433cc6d8817" providerId="ADAL" clId="{FA12C95E-35B5-455E-B1CF-5A33D125A82A}" dt="2021-02-17T20:59:27.170" v="816" actId="700"/>
          <ac:spMkLst>
            <pc:docMk/>
            <pc:sldMk cId="2383253879" sldId="714"/>
            <ac:spMk id="4" creationId="{C88786DE-0D54-438E-97E3-3A90D53FD1E7}"/>
          </ac:spMkLst>
        </pc:spChg>
        <pc:spChg chg="add del mod">
          <ac:chgData name="Josiah" userId="a8f7999c-a358-44d0-a4ac-9433cc6d8817" providerId="ADAL" clId="{FA12C95E-35B5-455E-B1CF-5A33D125A82A}" dt="2021-02-17T20:59:25.212" v="815" actId="6264"/>
          <ac:spMkLst>
            <pc:docMk/>
            <pc:sldMk cId="2383253879" sldId="714"/>
            <ac:spMk id="5" creationId="{426FB876-4639-4098-A324-ED2802CE6B3E}"/>
          </ac:spMkLst>
        </pc:spChg>
        <pc:spChg chg="add del mod ord">
          <ac:chgData name="Josiah" userId="a8f7999c-a358-44d0-a4ac-9433cc6d8817" providerId="ADAL" clId="{FA12C95E-35B5-455E-B1CF-5A33D125A82A}" dt="2021-02-17T20:59:27.170" v="816" actId="700"/>
          <ac:spMkLst>
            <pc:docMk/>
            <pc:sldMk cId="2383253879" sldId="714"/>
            <ac:spMk id="6" creationId="{AF753A99-757E-4CC5-B76F-0240796C021D}"/>
          </ac:spMkLst>
        </pc:spChg>
        <pc:spChg chg="add del mod ord">
          <ac:chgData name="Josiah" userId="a8f7999c-a358-44d0-a4ac-9433cc6d8817" providerId="ADAL" clId="{FA12C95E-35B5-455E-B1CF-5A33D125A82A}" dt="2021-02-17T20:59:27.170" v="816" actId="700"/>
          <ac:spMkLst>
            <pc:docMk/>
            <pc:sldMk cId="2383253879" sldId="714"/>
            <ac:spMk id="7" creationId="{A746A133-5762-4688-B301-87F7CBF42944}"/>
          </ac:spMkLst>
        </pc:spChg>
        <pc:spChg chg="add mod ord">
          <ac:chgData name="Josiah" userId="a8f7999c-a358-44d0-a4ac-9433cc6d8817" providerId="ADAL" clId="{FA12C95E-35B5-455E-B1CF-5A33D125A82A}" dt="2021-02-17T22:21:28.975" v="5369"/>
          <ac:spMkLst>
            <pc:docMk/>
            <pc:sldMk cId="2383253879" sldId="714"/>
            <ac:spMk id="8" creationId="{A17B47CE-6A42-494F-A79B-A302EFF46B94}"/>
          </ac:spMkLst>
        </pc:spChg>
        <pc:spChg chg="add mod ord">
          <ac:chgData name="Josiah" userId="a8f7999c-a358-44d0-a4ac-9433cc6d8817" providerId="ADAL" clId="{FA12C95E-35B5-455E-B1CF-5A33D125A82A}" dt="2021-02-17T21:05:15.062" v="1341" actId="20577"/>
          <ac:spMkLst>
            <pc:docMk/>
            <pc:sldMk cId="2383253879" sldId="714"/>
            <ac:spMk id="9" creationId="{D37D99EF-DB1F-4C25-A724-BE35A1432FFC}"/>
          </ac:spMkLst>
        </pc:spChg>
        <pc:spChg chg="add mod">
          <ac:chgData name="Josiah" userId="a8f7999c-a358-44d0-a4ac-9433cc6d8817" providerId="ADAL" clId="{FA12C95E-35B5-455E-B1CF-5A33D125A82A}" dt="2021-02-17T21:09:07.423" v="1907" actId="2711"/>
          <ac:spMkLst>
            <pc:docMk/>
            <pc:sldMk cId="2383253879" sldId="714"/>
            <ac:spMk id="10" creationId="{30BE56C1-08D9-4B11-902D-D3F0AD66E21D}"/>
          </ac:spMkLst>
        </pc:spChg>
        <pc:spChg chg="add mod">
          <ac:chgData name="Josiah" userId="a8f7999c-a358-44d0-a4ac-9433cc6d8817" providerId="ADAL" clId="{FA12C95E-35B5-455E-B1CF-5A33D125A82A}" dt="2021-02-17T21:09:12.370" v="1908" actId="2711"/>
          <ac:spMkLst>
            <pc:docMk/>
            <pc:sldMk cId="2383253879" sldId="714"/>
            <ac:spMk id="11" creationId="{65AAB4A0-C9BC-4A23-A09E-2663E292367D}"/>
          </ac:spMkLst>
        </pc:spChg>
      </pc:sldChg>
      <pc:sldChg chg="new del">
        <pc:chgData name="Josiah" userId="a8f7999c-a358-44d0-a4ac-9433cc6d8817" providerId="ADAL" clId="{FA12C95E-35B5-455E-B1CF-5A33D125A82A}" dt="2021-02-17T20:45:21.391" v="96" actId="680"/>
        <pc:sldMkLst>
          <pc:docMk/>
          <pc:sldMk cId="4139087315" sldId="714"/>
        </pc:sldMkLst>
      </pc:sldChg>
      <pc:sldChg chg="del">
        <pc:chgData name="Josiah" userId="a8f7999c-a358-44d0-a4ac-9433cc6d8817" providerId="ADAL" clId="{FA12C95E-35B5-455E-B1CF-5A33D125A82A}" dt="2021-02-17T20:39:05.048" v="94" actId="47"/>
        <pc:sldMkLst>
          <pc:docMk/>
          <pc:sldMk cId="1304659409" sldId="715"/>
        </pc:sldMkLst>
      </pc:sldChg>
      <pc:sldChg chg="addSp delSp modSp add mod ord">
        <pc:chgData name="Josiah" userId="a8f7999c-a358-44d0-a4ac-9433cc6d8817" providerId="ADAL" clId="{FA12C95E-35B5-455E-B1CF-5A33D125A82A}" dt="2021-02-17T22:35:48.758" v="6249" actId="20577"/>
        <pc:sldMkLst>
          <pc:docMk/>
          <pc:sldMk cId="3721822601" sldId="715"/>
        </pc:sldMkLst>
        <pc:spChg chg="add mod">
          <ac:chgData name="Josiah" userId="a8f7999c-a358-44d0-a4ac-9433cc6d8817" providerId="ADAL" clId="{FA12C95E-35B5-455E-B1CF-5A33D125A82A}" dt="2021-02-17T22:35:48.758" v="6249" actId="20577"/>
          <ac:spMkLst>
            <pc:docMk/>
            <pc:sldMk cId="3721822601" sldId="715"/>
            <ac:spMk id="2" creationId="{4ABB1ED9-6EEC-42E2-961A-C69EE765AF3A}"/>
          </ac:spMkLst>
        </pc:spChg>
        <pc:spChg chg="mod">
          <ac:chgData name="Josiah" userId="a8f7999c-a358-44d0-a4ac-9433cc6d8817" providerId="ADAL" clId="{FA12C95E-35B5-455E-B1CF-5A33D125A82A}" dt="2021-02-17T22:33:45.992" v="6182" actId="20577"/>
          <ac:spMkLst>
            <pc:docMk/>
            <pc:sldMk cId="3721822601" sldId="715"/>
            <ac:spMk id="8" creationId="{A17B47CE-6A42-494F-A79B-A302EFF46B94}"/>
          </ac:spMkLst>
        </pc:spChg>
        <pc:spChg chg="mod">
          <ac:chgData name="Josiah" userId="a8f7999c-a358-44d0-a4ac-9433cc6d8817" providerId="ADAL" clId="{FA12C95E-35B5-455E-B1CF-5A33D125A82A}" dt="2021-02-17T21:16:58.704" v="2679" actId="207"/>
          <ac:spMkLst>
            <pc:docMk/>
            <pc:sldMk cId="3721822601" sldId="715"/>
            <ac:spMk id="9" creationId="{D37D99EF-DB1F-4C25-A724-BE35A1432FFC}"/>
          </ac:spMkLst>
        </pc:spChg>
        <pc:spChg chg="del">
          <ac:chgData name="Josiah" userId="a8f7999c-a358-44d0-a4ac-9433cc6d8817" providerId="ADAL" clId="{FA12C95E-35B5-455E-B1CF-5A33D125A82A}" dt="2021-02-17T21:16:48.394" v="2677" actId="478"/>
          <ac:spMkLst>
            <pc:docMk/>
            <pc:sldMk cId="3721822601" sldId="715"/>
            <ac:spMk id="10" creationId="{30BE56C1-08D9-4B11-902D-D3F0AD66E21D}"/>
          </ac:spMkLst>
        </pc:spChg>
        <pc:spChg chg="del mod">
          <ac:chgData name="Josiah" userId="a8f7999c-a358-44d0-a4ac-9433cc6d8817" providerId="ADAL" clId="{FA12C95E-35B5-455E-B1CF-5A33D125A82A}" dt="2021-02-17T21:17:02.244" v="2681"/>
          <ac:spMkLst>
            <pc:docMk/>
            <pc:sldMk cId="3721822601" sldId="715"/>
            <ac:spMk id="11" creationId="{65AAB4A0-C9BC-4A23-A09E-2663E292367D}"/>
          </ac:spMkLst>
        </pc:spChg>
      </pc:sldChg>
      <pc:sldChg chg="del">
        <pc:chgData name="Josiah" userId="a8f7999c-a358-44d0-a4ac-9433cc6d8817" providerId="ADAL" clId="{FA12C95E-35B5-455E-B1CF-5A33D125A82A}" dt="2021-02-17T20:39:05.048" v="94" actId="47"/>
        <pc:sldMkLst>
          <pc:docMk/>
          <pc:sldMk cId="3318467276" sldId="716"/>
        </pc:sldMkLst>
      </pc:sldChg>
      <pc:sldChg chg="add del">
        <pc:chgData name="Josiah" userId="a8f7999c-a358-44d0-a4ac-9433cc6d8817" providerId="ADAL" clId="{FA12C95E-35B5-455E-B1CF-5A33D125A82A}" dt="2021-02-17T21:20:39.813" v="2806" actId="47"/>
        <pc:sldMkLst>
          <pc:docMk/>
          <pc:sldMk cId="3341529514" sldId="716"/>
        </pc:sldMkLst>
      </pc:sldChg>
      <pc:sldChg chg="addSp modSp add mod ord modNotesTx">
        <pc:chgData name="Josiah" userId="a8f7999c-a358-44d0-a4ac-9433cc6d8817" providerId="ADAL" clId="{FA12C95E-35B5-455E-B1CF-5A33D125A82A}" dt="2021-02-17T22:23:19.824" v="5568" actId="20577"/>
        <pc:sldMkLst>
          <pc:docMk/>
          <pc:sldMk cId="445940689" sldId="717"/>
        </pc:sldMkLst>
        <pc:spChg chg="mod">
          <ac:chgData name="Josiah" userId="a8f7999c-a358-44d0-a4ac-9433cc6d8817" providerId="ADAL" clId="{FA12C95E-35B5-455E-B1CF-5A33D125A82A}" dt="2021-02-17T21:44:09.638" v="3548" actId="404"/>
          <ac:spMkLst>
            <pc:docMk/>
            <pc:sldMk cId="445940689" sldId="717"/>
            <ac:spMk id="2" creationId="{4ABB1ED9-6EEC-42E2-961A-C69EE765AF3A}"/>
          </ac:spMkLst>
        </pc:spChg>
        <pc:spChg chg="add mod">
          <ac:chgData name="Josiah" userId="a8f7999c-a358-44d0-a4ac-9433cc6d8817" providerId="ADAL" clId="{FA12C95E-35B5-455E-B1CF-5A33D125A82A}" dt="2021-02-17T21:39:15.025" v="3281" actId="14100"/>
          <ac:spMkLst>
            <pc:docMk/>
            <pc:sldMk cId="445940689" sldId="717"/>
            <ac:spMk id="3" creationId="{C9C5D54A-EBDC-43F2-B63D-7990CB6CE089}"/>
          </ac:spMkLst>
        </pc:spChg>
        <pc:spChg chg="add mod">
          <ac:chgData name="Josiah" userId="a8f7999c-a358-44d0-a4ac-9433cc6d8817" providerId="ADAL" clId="{FA12C95E-35B5-455E-B1CF-5A33D125A82A}" dt="2021-02-17T21:40:30.316" v="3299" actId="14100"/>
          <ac:spMkLst>
            <pc:docMk/>
            <pc:sldMk cId="445940689" sldId="717"/>
            <ac:spMk id="5" creationId="{41B9593D-AB59-4AAF-8662-D00E2D9C79AA}"/>
          </ac:spMkLst>
        </pc:spChg>
        <pc:spChg chg="mod">
          <ac:chgData name="Josiah" userId="a8f7999c-a358-44d0-a4ac-9433cc6d8817" providerId="ADAL" clId="{FA12C95E-35B5-455E-B1CF-5A33D125A82A}" dt="2021-02-17T22:23:19.824" v="5568" actId="20577"/>
          <ac:spMkLst>
            <pc:docMk/>
            <pc:sldMk cId="445940689" sldId="717"/>
            <ac:spMk id="8" creationId="{A17B47CE-6A42-494F-A79B-A302EFF46B94}"/>
          </ac:spMkLst>
        </pc:spChg>
        <pc:spChg chg="mod">
          <ac:chgData name="Josiah" userId="a8f7999c-a358-44d0-a4ac-9433cc6d8817" providerId="ADAL" clId="{FA12C95E-35B5-455E-B1CF-5A33D125A82A}" dt="2021-02-17T21:55:17.436" v="3724" actId="20577"/>
          <ac:spMkLst>
            <pc:docMk/>
            <pc:sldMk cId="445940689" sldId="717"/>
            <ac:spMk id="9" creationId="{D37D99EF-DB1F-4C25-A724-BE35A1432FFC}"/>
          </ac:spMkLst>
        </pc:spChg>
        <pc:spChg chg="add mod">
          <ac:chgData name="Josiah" userId="a8f7999c-a358-44d0-a4ac-9433cc6d8817" providerId="ADAL" clId="{FA12C95E-35B5-455E-B1CF-5A33D125A82A}" dt="2021-02-17T21:42:02.426" v="3514" actId="1076"/>
          <ac:spMkLst>
            <pc:docMk/>
            <pc:sldMk cId="445940689" sldId="717"/>
            <ac:spMk id="10" creationId="{570DC50C-00F6-4C01-B63D-5C2551BD28C0}"/>
          </ac:spMkLst>
        </pc:spChg>
        <pc:cxnChg chg="add mod">
          <ac:chgData name="Josiah" userId="a8f7999c-a358-44d0-a4ac-9433cc6d8817" providerId="ADAL" clId="{FA12C95E-35B5-455E-B1CF-5A33D125A82A}" dt="2021-02-17T21:40:39.083" v="3301" actId="14100"/>
          <ac:cxnSpMkLst>
            <pc:docMk/>
            <pc:sldMk cId="445940689" sldId="717"/>
            <ac:cxnSpMk id="7" creationId="{F29868A3-6C7D-45EE-B22D-DEF518A5A96F}"/>
          </ac:cxnSpMkLst>
        </pc:cxnChg>
      </pc:sldChg>
      <pc:sldChg chg="del">
        <pc:chgData name="Josiah" userId="a8f7999c-a358-44d0-a4ac-9433cc6d8817" providerId="ADAL" clId="{FA12C95E-35B5-455E-B1CF-5A33D125A82A}" dt="2021-02-17T20:39:05.048" v="94" actId="47"/>
        <pc:sldMkLst>
          <pc:docMk/>
          <pc:sldMk cId="4255564342" sldId="717"/>
        </pc:sldMkLst>
      </pc:sldChg>
      <pc:sldChg chg="addSp delSp modSp add mod ord">
        <pc:chgData name="Josiah" userId="a8f7999c-a358-44d0-a4ac-9433cc6d8817" providerId="ADAL" clId="{FA12C95E-35B5-455E-B1CF-5A33D125A82A}" dt="2021-02-17T22:23:23.745" v="5577" actId="20577"/>
        <pc:sldMkLst>
          <pc:docMk/>
          <pc:sldMk cId="2013786612" sldId="718"/>
        </pc:sldMkLst>
        <pc:spChg chg="del mod">
          <ac:chgData name="Josiah" userId="a8f7999c-a358-44d0-a4ac-9433cc6d8817" providerId="ADAL" clId="{FA12C95E-35B5-455E-B1CF-5A33D125A82A}" dt="2021-02-17T22:00:10.199" v="4282" actId="478"/>
          <ac:spMkLst>
            <pc:docMk/>
            <pc:sldMk cId="2013786612" sldId="718"/>
            <ac:spMk id="2" creationId="{4ABB1ED9-6EEC-42E2-961A-C69EE765AF3A}"/>
          </ac:spMkLst>
        </pc:spChg>
        <pc:spChg chg="mod">
          <ac:chgData name="Josiah" userId="a8f7999c-a358-44d0-a4ac-9433cc6d8817" providerId="ADAL" clId="{FA12C95E-35B5-455E-B1CF-5A33D125A82A}" dt="2021-02-17T22:04:29.807" v="4585" actId="1076"/>
          <ac:spMkLst>
            <pc:docMk/>
            <pc:sldMk cId="2013786612" sldId="718"/>
            <ac:spMk id="3" creationId="{C9C5D54A-EBDC-43F2-B63D-7990CB6CE089}"/>
          </ac:spMkLst>
        </pc:spChg>
        <pc:spChg chg="mod">
          <ac:chgData name="Josiah" userId="a8f7999c-a358-44d0-a4ac-9433cc6d8817" providerId="ADAL" clId="{FA12C95E-35B5-455E-B1CF-5A33D125A82A}" dt="2021-02-17T22:04:29.807" v="4585" actId="1076"/>
          <ac:spMkLst>
            <pc:docMk/>
            <pc:sldMk cId="2013786612" sldId="718"/>
            <ac:spMk id="5" creationId="{41B9593D-AB59-4AAF-8662-D00E2D9C79AA}"/>
          </ac:spMkLst>
        </pc:spChg>
        <pc:spChg chg="add">
          <ac:chgData name="Josiah" userId="a8f7999c-a358-44d0-a4ac-9433cc6d8817" providerId="ADAL" clId="{FA12C95E-35B5-455E-B1CF-5A33D125A82A}" dt="2021-02-17T22:05:10.628" v="4586" actId="11529"/>
          <ac:spMkLst>
            <pc:docMk/>
            <pc:sldMk cId="2013786612" sldId="718"/>
            <ac:spMk id="6" creationId="{9CF0754A-A27C-428A-818E-34709B3AA14D}"/>
          </ac:spMkLst>
        </pc:spChg>
        <pc:spChg chg="mod">
          <ac:chgData name="Josiah" userId="a8f7999c-a358-44d0-a4ac-9433cc6d8817" providerId="ADAL" clId="{FA12C95E-35B5-455E-B1CF-5A33D125A82A}" dt="2021-02-17T22:23:23.745" v="5577" actId="20577"/>
          <ac:spMkLst>
            <pc:docMk/>
            <pc:sldMk cId="2013786612" sldId="718"/>
            <ac:spMk id="8" creationId="{A17B47CE-6A42-494F-A79B-A302EFF46B94}"/>
          </ac:spMkLst>
        </pc:spChg>
        <pc:spChg chg="mod">
          <ac:chgData name="Josiah" userId="a8f7999c-a358-44d0-a4ac-9433cc6d8817" providerId="ADAL" clId="{FA12C95E-35B5-455E-B1CF-5A33D125A82A}" dt="2021-02-17T22:04:19.858" v="4584" actId="20577"/>
          <ac:spMkLst>
            <pc:docMk/>
            <pc:sldMk cId="2013786612" sldId="718"/>
            <ac:spMk id="9" creationId="{D37D99EF-DB1F-4C25-A724-BE35A1432FFC}"/>
          </ac:spMkLst>
        </pc:spChg>
        <pc:spChg chg="mod">
          <ac:chgData name="Josiah" userId="a8f7999c-a358-44d0-a4ac-9433cc6d8817" providerId="ADAL" clId="{FA12C95E-35B5-455E-B1CF-5A33D125A82A}" dt="2021-02-17T22:04:29.807" v="4585" actId="1076"/>
          <ac:spMkLst>
            <pc:docMk/>
            <pc:sldMk cId="2013786612" sldId="718"/>
            <ac:spMk id="10" creationId="{570DC50C-00F6-4C01-B63D-5C2551BD28C0}"/>
          </ac:spMkLst>
        </pc:spChg>
        <pc:spChg chg="add mod">
          <ac:chgData name="Josiah" userId="a8f7999c-a358-44d0-a4ac-9433cc6d8817" providerId="ADAL" clId="{FA12C95E-35B5-455E-B1CF-5A33D125A82A}" dt="2021-02-17T22:05:24.980" v="4588" actId="1076"/>
          <ac:spMkLst>
            <pc:docMk/>
            <pc:sldMk cId="2013786612" sldId="718"/>
            <ac:spMk id="11" creationId="{40E0D91B-E323-4013-A7AA-C8D3C5441F28}"/>
          </ac:spMkLst>
        </pc:spChg>
        <pc:spChg chg="add mod">
          <ac:chgData name="Josiah" userId="a8f7999c-a358-44d0-a4ac-9433cc6d8817" providerId="ADAL" clId="{FA12C95E-35B5-455E-B1CF-5A33D125A82A}" dt="2021-02-17T22:07:24.554" v="4622" actId="207"/>
          <ac:spMkLst>
            <pc:docMk/>
            <pc:sldMk cId="2013786612" sldId="718"/>
            <ac:spMk id="12" creationId="{A330A5A6-2BBA-47F4-920D-115F29D4F013}"/>
          </ac:spMkLst>
        </pc:spChg>
        <pc:spChg chg="add mod">
          <ac:chgData name="Josiah" userId="a8f7999c-a358-44d0-a4ac-9433cc6d8817" providerId="ADAL" clId="{FA12C95E-35B5-455E-B1CF-5A33D125A82A}" dt="2021-02-17T22:06:36.683" v="4609" actId="2711"/>
          <ac:spMkLst>
            <pc:docMk/>
            <pc:sldMk cId="2013786612" sldId="718"/>
            <ac:spMk id="13" creationId="{CE305533-BD7B-4182-950A-3E47A7F7D144}"/>
          </ac:spMkLst>
        </pc:spChg>
        <pc:spChg chg="add mod">
          <ac:chgData name="Josiah" userId="a8f7999c-a358-44d0-a4ac-9433cc6d8817" providerId="ADAL" clId="{FA12C95E-35B5-455E-B1CF-5A33D125A82A}" dt="2021-02-17T22:07:11.517" v="4621" actId="688"/>
          <ac:spMkLst>
            <pc:docMk/>
            <pc:sldMk cId="2013786612" sldId="718"/>
            <ac:spMk id="14" creationId="{D616F520-0EAD-4B8E-AD3E-CC0E792DD5F9}"/>
          </ac:spMkLst>
        </pc:spChg>
        <pc:spChg chg="add mod">
          <ac:chgData name="Josiah" userId="a8f7999c-a358-44d0-a4ac-9433cc6d8817" providerId="ADAL" clId="{FA12C95E-35B5-455E-B1CF-5A33D125A82A}" dt="2021-02-17T22:06:59.645" v="4619" actId="20577"/>
          <ac:spMkLst>
            <pc:docMk/>
            <pc:sldMk cId="2013786612" sldId="718"/>
            <ac:spMk id="15" creationId="{0D441988-23AE-4AF0-848C-D7F253A23220}"/>
          </ac:spMkLst>
        </pc:spChg>
        <pc:spChg chg="add del mod">
          <ac:chgData name="Josiah" userId="a8f7999c-a358-44d0-a4ac-9433cc6d8817" providerId="ADAL" clId="{FA12C95E-35B5-455E-B1CF-5A33D125A82A}" dt="2021-02-17T22:09:38.364" v="4707" actId="1076"/>
          <ac:spMkLst>
            <pc:docMk/>
            <pc:sldMk cId="2013786612" sldId="718"/>
            <ac:spMk id="16" creationId="{4EAF8925-4E52-47B9-9D83-3696711122BE}"/>
          </ac:spMkLst>
        </pc:spChg>
        <pc:spChg chg="add mod">
          <ac:chgData name="Josiah" userId="a8f7999c-a358-44d0-a4ac-9433cc6d8817" providerId="ADAL" clId="{FA12C95E-35B5-455E-B1CF-5A33D125A82A}" dt="2021-02-17T22:11:46.692" v="4977" actId="207"/>
          <ac:spMkLst>
            <pc:docMk/>
            <pc:sldMk cId="2013786612" sldId="718"/>
            <ac:spMk id="17" creationId="{0FB7E417-FA73-4264-ABF7-1DC0193534DE}"/>
          </ac:spMkLst>
        </pc:spChg>
        <pc:cxnChg chg="mod">
          <ac:chgData name="Josiah" userId="a8f7999c-a358-44d0-a4ac-9433cc6d8817" providerId="ADAL" clId="{FA12C95E-35B5-455E-B1CF-5A33D125A82A}" dt="2021-02-17T22:04:29.807" v="4585" actId="1076"/>
          <ac:cxnSpMkLst>
            <pc:docMk/>
            <pc:sldMk cId="2013786612" sldId="718"/>
            <ac:cxnSpMk id="7" creationId="{F29868A3-6C7D-45EE-B22D-DEF518A5A96F}"/>
          </ac:cxnSpMkLst>
        </pc:cxnChg>
      </pc:sldChg>
      <pc:sldChg chg="del">
        <pc:chgData name="Josiah" userId="a8f7999c-a358-44d0-a4ac-9433cc6d8817" providerId="ADAL" clId="{FA12C95E-35B5-455E-B1CF-5A33D125A82A}" dt="2021-02-17T20:39:05.048" v="94" actId="47"/>
        <pc:sldMkLst>
          <pc:docMk/>
          <pc:sldMk cId="3739343388" sldId="718"/>
        </pc:sldMkLst>
      </pc:sldChg>
      <pc:sldChg chg="addSp modSp new mod ord">
        <pc:chgData name="Josiah" userId="a8f7999c-a358-44d0-a4ac-9433cc6d8817" providerId="ADAL" clId="{FA12C95E-35B5-455E-B1CF-5A33D125A82A}" dt="2021-02-18T00:41:28.173" v="8085" actId="20577"/>
        <pc:sldMkLst>
          <pc:docMk/>
          <pc:sldMk cId="2707765613" sldId="719"/>
        </pc:sldMkLst>
        <pc:spChg chg="mod">
          <ac:chgData name="Josiah" userId="a8f7999c-a358-44d0-a4ac-9433cc6d8817" providerId="ADAL" clId="{FA12C95E-35B5-455E-B1CF-5A33D125A82A}" dt="2021-02-18T00:30:52.676" v="7626" actId="20577"/>
          <ac:spMkLst>
            <pc:docMk/>
            <pc:sldMk cId="2707765613" sldId="719"/>
            <ac:spMk id="2" creationId="{E1907592-7AE1-42B6-AB2D-0443CE2BEE4F}"/>
          </ac:spMkLst>
        </pc:spChg>
        <pc:spChg chg="mod">
          <ac:chgData name="Josiah" userId="a8f7999c-a358-44d0-a4ac-9433cc6d8817" providerId="ADAL" clId="{FA12C95E-35B5-455E-B1CF-5A33D125A82A}" dt="2021-02-17T22:26:33.391" v="5598" actId="2711"/>
          <ac:spMkLst>
            <pc:docMk/>
            <pc:sldMk cId="2707765613" sldId="719"/>
            <ac:spMk id="3" creationId="{5357D9CF-BCFE-4A18-8CC4-2DD2A313D6F9}"/>
          </ac:spMkLst>
        </pc:spChg>
        <pc:spChg chg="mod">
          <ac:chgData name="Josiah" userId="a8f7999c-a358-44d0-a4ac-9433cc6d8817" providerId="ADAL" clId="{FA12C95E-35B5-455E-B1CF-5A33D125A82A}" dt="2021-02-17T22:26:33.391" v="5598" actId="2711"/>
          <ac:spMkLst>
            <pc:docMk/>
            <pc:sldMk cId="2707765613" sldId="719"/>
            <ac:spMk id="4" creationId="{16CDE443-03E3-42DA-B5D3-584D414AE018}"/>
          </ac:spMkLst>
        </pc:spChg>
        <pc:spChg chg="add mod">
          <ac:chgData name="Josiah" userId="a8f7999c-a358-44d0-a4ac-9433cc6d8817" providerId="ADAL" clId="{FA12C95E-35B5-455E-B1CF-5A33D125A82A}" dt="2021-02-17T22:24:46.447" v="5583"/>
          <ac:spMkLst>
            <pc:docMk/>
            <pc:sldMk cId="2707765613" sldId="719"/>
            <ac:spMk id="13" creationId="{61C58ECE-36FB-4B74-9DE4-4E0EECFBB940}"/>
          </ac:spMkLst>
        </pc:spChg>
        <pc:spChg chg="add mod">
          <ac:chgData name="Josiah" userId="a8f7999c-a358-44d0-a4ac-9433cc6d8817" providerId="ADAL" clId="{FA12C95E-35B5-455E-B1CF-5A33D125A82A}" dt="2021-02-17T22:24:46.447" v="5583"/>
          <ac:spMkLst>
            <pc:docMk/>
            <pc:sldMk cId="2707765613" sldId="719"/>
            <ac:spMk id="15" creationId="{F08F2A62-6E88-4C7D-9439-A88D3A61768D}"/>
          </ac:spMkLst>
        </pc:spChg>
        <pc:spChg chg="add mod">
          <ac:chgData name="Josiah" userId="a8f7999c-a358-44d0-a4ac-9433cc6d8817" providerId="ADAL" clId="{FA12C95E-35B5-455E-B1CF-5A33D125A82A}" dt="2021-02-17T22:24:46.447" v="5583"/>
          <ac:spMkLst>
            <pc:docMk/>
            <pc:sldMk cId="2707765613" sldId="719"/>
            <ac:spMk id="17" creationId="{7B5616C2-6085-4819-BEB9-71D0FD73EEF1}"/>
          </ac:spMkLst>
        </pc:spChg>
        <pc:spChg chg="add mod">
          <ac:chgData name="Josiah" userId="a8f7999c-a358-44d0-a4ac-9433cc6d8817" providerId="ADAL" clId="{FA12C95E-35B5-455E-B1CF-5A33D125A82A}" dt="2021-02-17T22:24:46.447" v="5583"/>
          <ac:spMkLst>
            <pc:docMk/>
            <pc:sldMk cId="2707765613" sldId="719"/>
            <ac:spMk id="19" creationId="{746FCFCF-61F7-4634-8E26-CCD951C16FFB}"/>
          </ac:spMkLst>
        </pc:spChg>
        <pc:spChg chg="add mod">
          <ac:chgData name="Josiah" userId="a8f7999c-a358-44d0-a4ac-9433cc6d8817" providerId="ADAL" clId="{FA12C95E-35B5-455E-B1CF-5A33D125A82A}" dt="2021-02-17T22:24:46.447" v="5583"/>
          <ac:spMkLst>
            <pc:docMk/>
            <pc:sldMk cId="2707765613" sldId="719"/>
            <ac:spMk id="21" creationId="{49A537F2-ADF0-4588-910E-60E592B354C0}"/>
          </ac:spMkLst>
        </pc:spChg>
        <pc:spChg chg="add mod">
          <ac:chgData name="Josiah" userId="a8f7999c-a358-44d0-a4ac-9433cc6d8817" providerId="ADAL" clId="{FA12C95E-35B5-455E-B1CF-5A33D125A82A}" dt="2021-02-17T22:24:46.447" v="5583"/>
          <ac:spMkLst>
            <pc:docMk/>
            <pc:sldMk cId="2707765613" sldId="719"/>
            <ac:spMk id="23" creationId="{3807DBF9-AA48-42C3-A9B2-E684AC6A8B51}"/>
          </ac:spMkLst>
        </pc:spChg>
        <pc:spChg chg="add mod">
          <ac:chgData name="Josiah" userId="a8f7999c-a358-44d0-a4ac-9433cc6d8817" providerId="ADAL" clId="{FA12C95E-35B5-455E-B1CF-5A33D125A82A}" dt="2021-02-17T22:24:46.447" v="5583"/>
          <ac:spMkLst>
            <pc:docMk/>
            <pc:sldMk cId="2707765613" sldId="719"/>
            <ac:spMk id="25" creationId="{EAED37B0-4616-4721-ACEC-658D5B2CE614}"/>
          </ac:spMkLst>
        </pc:spChg>
        <pc:spChg chg="add mod">
          <ac:chgData name="Josiah" userId="a8f7999c-a358-44d0-a4ac-9433cc6d8817" providerId="ADAL" clId="{FA12C95E-35B5-455E-B1CF-5A33D125A82A}" dt="2021-02-17T22:24:46.447" v="5583"/>
          <ac:spMkLst>
            <pc:docMk/>
            <pc:sldMk cId="2707765613" sldId="719"/>
            <ac:spMk id="27" creationId="{A1D2D4D4-693E-4808-BB36-CC67BB974EB6}"/>
          </ac:spMkLst>
        </pc:spChg>
        <pc:spChg chg="add mod">
          <ac:chgData name="Josiah" userId="a8f7999c-a358-44d0-a4ac-9433cc6d8817" providerId="ADAL" clId="{FA12C95E-35B5-455E-B1CF-5A33D125A82A}" dt="2021-02-17T22:24:46.447" v="5583"/>
          <ac:spMkLst>
            <pc:docMk/>
            <pc:sldMk cId="2707765613" sldId="719"/>
            <ac:spMk id="29" creationId="{0867BDF9-75D7-4552-868D-94D54FC4E0A4}"/>
          </ac:spMkLst>
        </pc:spChg>
        <pc:spChg chg="add mod">
          <ac:chgData name="Josiah" userId="a8f7999c-a358-44d0-a4ac-9433cc6d8817" providerId="ADAL" clId="{FA12C95E-35B5-455E-B1CF-5A33D125A82A}" dt="2021-02-17T22:26:33.391" v="5598" actId="2711"/>
          <ac:spMkLst>
            <pc:docMk/>
            <pc:sldMk cId="2707765613" sldId="719"/>
            <ac:spMk id="39" creationId="{38DD9A90-4DB5-461C-B1B4-627814A4D5AE}"/>
          </ac:spMkLst>
        </pc:spChg>
        <pc:spChg chg="add mod">
          <ac:chgData name="Josiah" userId="a8f7999c-a358-44d0-a4ac-9433cc6d8817" providerId="ADAL" clId="{FA12C95E-35B5-455E-B1CF-5A33D125A82A}" dt="2021-02-18T00:41:28.173" v="8085" actId="20577"/>
          <ac:spMkLst>
            <pc:docMk/>
            <pc:sldMk cId="2707765613" sldId="719"/>
            <ac:spMk id="40" creationId="{E8388A21-B506-4769-8D3C-7C4A6945BA8E}"/>
          </ac:spMkLst>
        </pc:spChg>
        <pc:spChg chg="add mod">
          <ac:chgData name="Josiah" userId="a8f7999c-a358-44d0-a4ac-9433cc6d8817" providerId="ADAL" clId="{FA12C95E-35B5-455E-B1CF-5A33D125A82A}" dt="2021-02-17T22:26:33.391" v="5598" actId="2711"/>
          <ac:spMkLst>
            <pc:docMk/>
            <pc:sldMk cId="2707765613" sldId="719"/>
            <ac:spMk id="41" creationId="{FBA32E6E-A062-4709-B931-F387EBBA38D7}"/>
          </ac:spMkLst>
        </pc:spChg>
        <pc:spChg chg="add mod">
          <ac:chgData name="Josiah" userId="a8f7999c-a358-44d0-a4ac-9433cc6d8817" providerId="ADAL" clId="{FA12C95E-35B5-455E-B1CF-5A33D125A82A}" dt="2021-02-17T22:41:06.587" v="6414" actId="20577"/>
          <ac:spMkLst>
            <pc:docMk/>
            <pc:sldMk cId="2707765613" sldId="719"/>
            <ac:spMk id="42" creationId="{85DDC69A-CCD1-43E4-B7AD-109080E5FF65}"/>
          </ac:spMkLst>
        </pc:spChg>
        <pc:spChg chg="add mod">
          <ac:chgData name="Josiah" userId="a8f7999c-a358-44d0-a4ac-9433cc6d8817" providerId="ADAL" clId="{FA12C95E-35B5-455E-B1CF-5A33D125A82A}" dt="2021-02-17T22:27:31.082" v="5601" actId="207"/>
          <ac:spMkLst>
            <pc:docMk/>
            <pc:sldMk cId="2707765613" sldId="719"/>
            <ac:spMk id="44" creationId="{C3C599FB-4418-491E-AEA2-1D733EBB245C}"/>
          </ac:spMkLst>
        </pc:spChg>
        <pc:spChg chg="add mod">
          <ac:chgData name="Josiah" userId="a8f7999c-a358-44d0-a4ac-9433cc6d8817" providerId="ADAL" clId="{FA12C95E-35B5-455E-B1CF-5A33D125A82A}" dt="2021-02-17T22:26:33.391" v="5598" actId="2711"/>
          <ac:spMkLst>
            <pc:docMk/>
            <pc:sldMk cId="2707765613" sldId="719"/>
            <ac:spMk id="46" creationId="{376A67B5-9F4F-45F6-9A80-3658BCD9B2CB}"/>
          </ac:spMkLst>
        </pc:spChg>
        <pc:spChg chg="add mod">
          <ac:chgData name="Josiah" userId="a8f7999c-a358-44d0-a4ac-9433cc6d8817" providerId="ADAL" clId="{FA12C95E-35B5-455E-B1CF-5A33D125A82A}" dt="2021-02-17T22:26:33.391" v="5598" actId="2711"/>
          <ac:spMkLst>
            <pc:docMk/>
            <pc:sldMk cId="2707765613" sldId="719"/>
            <ac:spMk id="48" creationId="{D61CA321-77ED-4AE8-875C-6515608815BB}"/>
          </ac:spMkLst>
        </pc:spChg>
        <pc:spChg chg="add mod">
          <ac:chgData name="Josiah" userId="a8f7999c-a358-44d0-a4ac-9433cc6d8817" providerId="ADAL" clId="{FA12C95E-35B5-455E-B1CF-5A33D125A82A}" dt="2021-02-17T22:26:33.391" v="5598" actId="2711"/>
          <ac:spMkLst>
            <pc:docMk/>
            <pc:sldMk cId="2707765613" sldId="719"/>
            <ac:spMk id="50" creationId="{C4FDD470-42E3-41D1-89AA-2D6392A781AF}"/>
          </ac:spMkLst>
        </pc:spChg>
        <pc:spChg chg="add mod">
          <ac:chgData name="Josiah" userId="a8f7999c-a358-44d0-a4ac-9433cc6d8817" providerId="ADAL" clId="{FA12C95E-35B5-455E-B1CF-5A33D125A82A}" dt="2021-02-17T22:26:33.391" v="5598" actId="2711"/>
          <ac:spMkLst>
            <pc:docMk/>
            <pc:sldMk cId="2707765613" sldId="719"/>
            <ac:spMk id="52" creationId="{93C8B220-461C-4B28-9E63-ED8E1D240F17}"/>
          </ac:spMkLst>
        </pc:spChg>
        <pc:spChg chg="add mod">
          <ac:chgData name="Josiah" userId="a8f7999c-a358-44d0-a4ac-9433cc6d8817" providerId="ADAL" clId="{FA12C95E-35B5-455E-B1CF-5A33D125A82A}" dt="2021-02-17T22:26:33.391" v="5598" actId="2711"/>
          <ac:spMkLst>
            <pc:docMk/>
            <pc:sldMk cId="2707765613" sldId="719"/>
            <ac:spMk id="54" creationId="{F70908F6-539E-47C2-A18F-A1B2D47AA648}"/>
          </ac:spMkLst>
        </pc:spChg>
        <pc:spChg chg="add mod">
          <ac:chgData name="Josiah" userId="a8f7999c-a358-44d0-a4ac-9433cc6d8817" providerId="ADAL" clId="{FA12C95E-35B5-455E-B1CF-5A33D125A82A}" dt="2021-02-17T22:26:33.391" v="5598" actId="2711"/>
          <ac:spMkLst>
            <pc:docMk/>
            <pc:sldMk cId="2707765613" sldId="719"/>
            <ac:spMk id="56" creationId="{CF04DE2B-02C6-45ED-96C4-3630FA8454C9}"/>
          </ac:spMkLst>
        </pc:spChg>
        <pc:spChg chg="add mod">
          <ac:chgData name="Josiah" userId="a8f7999c-a358-44d0-a4ac-9433cc6d8817" providerId="ADAL" clId="{FA12C95E-35B5-455E-B1CF-5A33D125A82A}" dt="2021-02-17T22:26:33.391" v="5598" actId="2711"/>
          <ac:spMkLst>
            <pc:docMk/>
            <pc:sldMk cId="2707765613" sldId="719"/>
            <ac:spMk id="58" creationId="{BD1F709D-8E44-4E48-896A-E4418C633789}"/>
          </ac:spMkLst>
        </pc:spChg>
        <pc:spChg chg="add mod">
          <ac:chgData name="Josiah" userId="a8f7999c-a358-44d0-a4ac-9433cc6d8817" providerId="ADAL" clId="{FA12C95E-35B5-455E-B1CF-5A33D125A82A}" dt="2021-02-17T22:26:48.625" v="5600" actId="207"/>
          <ac:spMkLst>
            <pc:docMk/>
            <pc:sldMk cId="2707765613" sldId="719"/>
            <ac:spMk id="59" creationId="{4EA6E8CB-14C2-4DD8-926C-66271ACB14B6}"/>
          </ac:spMkLst>
        </pc:spChg>
        <pc:grpChg chg="add mod">
          <ac:chgData name="Josiah" userId="a8f7999c-a358-44d0-a4ac-9433cc6d8817" providerId="ADAL" clId="{FA12C95E-35B5-455E-B1CF-5A33D125A82A}" dt="2021-02-17T22:24:46.447" v="5583"/>
          <ac:grpSpMkLst>
            <pc:docMk/>
            <pc:sldMk cId="2707765613" sldId="719"/>
            <ac:grpSpMk id="5" creationId="{C042B731-EF4D-479F-AFFB-432E4808B9A5}"/>
          </ac:grpSpMkLst>
        </pc:grpChg>
        <pc:grpChg chg="add mod">
          <ac:chgData name="Josiah" userId="a8f7999c-a358-44d0-a4ac-9433cc6d8817" providerId="ADAL" clId="{FA12C95E-35B5-455E-B1CF-5A33D125A82A}" dt="2021-02-17T22:24:46.447" v="5583"/>
          <ac:grpSpMkLst>
            <pc:docMk/>
            <pc:sldMk cId="2707765613" sldId="719"/>
            <ac:grpSpMk id="6" creationId="{10E63901-612B-4911-8159-9EC437285353}"/>
          </ac:grpSpMkLst>
        </pc:grpChg>
        <pc:grpChg chg="add mod">
          <ac:chgData name="Josiah" userId="a8f7999c-a358-44d0-a4ac-9433cc6d8817" providerId="ADAL" clId="{FA12C95E-35B5-455E-B1CF-5A33D125A82A}" dt="2021-02-17T22:24:46.447" v="5583"/>
          <ac:grpSpMkLst>
            <pc:docMk/>
            <pc:sldMk cId="2707765613" sldId="719"/>
            <ac:grpSpMk id="7" creationId="{453ADF7F-F8FD-4E43-8396-09E2FEA5A738}"/>
          </ac:grpSpMkLst>
        </pc:grpChg>
        <pc:grpChg chg="add mod">
          <ac:chgData name="Josiah" userId="a8f7999c-a358-44d0-a4ac-9433cc6d8817" providerId="ADAL" clId="{FA12C95E-35B5-455E-B1CF-5A33D125A82A}" dt="2021-02-17T22:24:46.447" v="5583"/>
          <ac:grpSpMkLst>
            <pc:docMk/>
            <pc:sldMk cId="2707765613" sldId="719"/>
            <ac:grpSpMk id="8" creationId="{36AEB838-A90D-4817-9670-9E669378BF82}"/>
          </ac:grpSpMkLst>
        </pc:grpChg>
        <pc:grpChg chg="add mod">
          <ac:chgData name="Josiah" userId="a8f7999c-a358-44d0-a4ac-9433cc6d8817" providerId="ADAL" clId="{FA12C95E-35B5-455E-B1CF-5A33D125A82A}" dt="2021-02-17T22:24:46.447" v="5583"/>
          <ac:grpSpMkLst>
            <pc:docMk/>
            <pc:sldMk cId="2707765613" sldId="719"/>
            <ac:grpSpMk id="9" creationId="{4337EB22-3C28-4820-929B-E3C7427EE83C}"/>
          </ac:grpSpMkLst>
        </pc:grpChg>
        <pc:grpChg chg="add mod">
          <ac:chgData name="Josiah" userId="a8f7999c-a358-44d0-a4ac-9433cc6d8817" providerId="ADAL" clId="{FA12C95E-35B5-455E-B1CF-5A33D125A82A}" dt="2021-02-17T22:24:46.447" v="5583"/>
          <ac:grpSpMkLst>
            <pc:docMk/>
            <pc:sldMk cId="2707765613" sldId="719"/>
            <ac:grpSpMk id="10" creationId="{99C2CA9F-70CF-4647-8635-0BB776A90965}"/>
          </ac:grpSpMkLst>
        </pc:grpChg>
        <pc:grpChg chg="add mod">
          <ac:chgData name="Josiah" userId="a8f7999c-a358-44d0-a4ac-9433cc6d8817" providerId="ADAL" clId="{FA12C95E-35B5-455E-B1CF-5A33D125A82A}" dt="2021-02-17T22:24:46.447" v="5583"/>
          <ac:grpSpMkLst>
            <pc:docMk/>
            <pc:sldMk cId="2707765613" sldId="719"/>
            <ac:grpSpMk id="11" creationId="{0CBAF737-DFCF-470F-A8A6-CAA96C79AB85}"/>
          </ac:grpSpMkLst>
        </pc:grpChg>
        <pc:grpChg chg="add mod">
          <ac:chgData name="Josiah" userId="a8f7999c-a358-44d0-a4ac-9433cc6d8817" providerId="ADAL" clId="{FA12C95E-35B5-455E-B1CF-5A33D125A82A}" dt="2021-02-17T22:24:46.447" v="5583"/>
          <ac:grpSpMkLst>
            <pc:docMk/>
            <pc:sldMk cId="2707765613" sldId="719"/>
            <ac:grpSpMk id="12" creationId="{5857EF32-EB0A-499A-B168-3C34CAD31CE7}"/>
          </ac:grpSpMkLst>
        </pc:grpChg>
        <pc:grpChg chg="add mod">
          <ac:chgData name="Josiah" userId="a8f7999c-a358-44d0-a4ac-9433cc6d8817" providerId="ADAL" clId="{FA12C95E-35B5-455E-B1CF-5A33D125A82A}" dt="2021-02-17T22:25:17.556" v="5585" actId="1076"/>
          <ac:grpSpMkLst>
            <pc:docMk/>
            <pc:sldMk cId="2707765613" sldId="719"/>
            <ac:grpSpMk id="30" creationId="{DEF021CB-FE01-4452-B95F-220A528898FB}"/>
          </ac:grpSpMkLst>
        </pc:grpChg>
        <pc:grpChg chg="add mod">
          <ac:chgData name="Josiah" userId="a8f7999c-a358-44d0-a4ac-9433cc6d8817" providerId="ADAL" clId="{FA12C95E-35B5-455E-B1CF-5A33D125A82A}" dt="2021-02-17T22:25:17.556" v="5585" actId="1076"/>
          <ac:grpSpMkLst>
            <pc:docMk/>
            <pc:sldMk cId="2707765613" sldId="719"/>
            <ac:grpSpMk id="31" creationId="{7FBA30C6-E4A1-43B9-B053-9BD1CAA82A59}"/>
          </ac:grpSpMkLst>
        </pc:grpChg>
        <pc:grpChg chg="add mod">
          <ac:chgData name="Josiah" userId="a8f7999c-a358-44d0-a4ac-9433cc6d8817" providerId="ADAL" clId="{FA12C95E-35B5-455E-B1CF-5A33D125A82A}" dt="2021-02-17T22:25:17.556" v="5585" actId="1076"/>
          <ac:grpSpMkLst>
            <pc:docMk/>
            <pc:sldMk cId="2707765613" sldId="719"/>
            <ac:grpSpMk id="32" creationId="{148DB527-2560-4E9B-B433-7C087279580B}"/>
          </ac:grpSpMkLst>
        </pc:grpChg>
        <pc:grpChg chg="add mod">
          <ac:chgData name="Josiah" userId="a8f7999c-a358-44d0-a4ac-9433cc6d8817" providerId="ADAL" clId="{FA12C95E-35B5-455E-B1CF-5A33D125A82A}" dt="2021-02-17T22:25:17.556" v="5585" actId="1076"/>
          <ac:grpSpMkLst>
            <pc:docMk/>
            <pc:sldMk cId="2707765613" sldId="719"/>
            <ac:grpSpMk id="33" creationId="{62A09579-DE79-45CA-B793-FC8690321F1D}"/>
          </ac:grpSpMkLst>
        </pc:grpChg>
        <pc:grpChg chg="add mod">
          <ac:chgData name="Josiah" userId="a8f7999c-a358-44d0-a4ac-9433cc6d8817" providerId="ADAL" clId="{FA12C95E-35B5-455E-B1CF-5A33D125A82A}" dt="2021-02-17T22:25:17.556" v="5585" actId="1076"/>
          <ac:grpSpMkLst>
            <pc:docMk/>
            <pc:sldMk cId="2707765613" sldId="719"/>
            <ac:grpSpMk id="34" creationId="{32FE2423-9672-4C78-99C9-60C481F43370}"/>
          </ac:grpSpMkLst>
        </pc:grpChg>
        <pc:grpChg chg="add mod">
          <ac:chgData name="Josiah" userId="a8f7999c-a358-44d0-a4ac-9433cc6d8817" providerId="ADAL" clId="{FA12C95E-35B5-455E-B1CF-5A33D125A82A}" dt="2021-02-17T22:25:17.556" v="5585" actId="1076"/>
          <ac:grpSpMkLst>
            <pc:docMk/>
            <pc:sldMk cId="2707765613" sldId="719"/>
            <ac:grpSpMk id="35" creationId="{ADB1184F-535D-459A-ABE0-441861AED0B8}"/>
          </ac:grpSpMkLst>
        </pc:grpChg>
        <pc:grpChg chg="add mod">
          <ac:chgData name="Josiah" userId="a8f7999c-a358-44d0-a4ac-9433cc6d8817" providerId="ADAL" clId="{FA12C95E-35B5-455E-B1CF-5A33D125A82A}" dt="2021-02-17T22:25:17.556" v="5585" actId="1076"/>
          <ac:grpSpMkLst>
            <pc:docMk/>
            <pc:sldMk cId="2707765613" sldId="719"/>
            <ac:grpSpMk id="36" creationId="{CECCA420-0F43-40C9-A298-399A41BAC15B}"/>
          </ac:grpSpMkLst>
        </pc:grpChg>
        <pc:grpChg chg="add mod">
          <ac:chgData name="Josiah" userId="a8f7999c-a358-44d0-a4ac-9433cc6d8817" providerId="ADAL" clId="{FA12C95E-35B5-455E-B1CF-5A33D125A82A}" dt="2021-02-17T22:25:17.556" v="5585" actId="1076"/>
          <ac:grpSpMkLst>
            <pc:docMk/>
            <pc:sldMk cId="2707765613" sldId="719"/>
            <ac:grpSpMk id="37" creationId="{BDC9F77C-B5FD-4AE8-A875-64649B4C4EAA}"/>
          </ac:grpSpMkLst>
        </pc:grpChg>
        <pc:grpChg chg="add mod">
          <ac:chgData name="Josiah" userId="a8f7999c-a358-44d0-a4ac-9433cc6d8817" providerId="ADAL" clId="{FA12C95E-35B5-455E-B1CF-5A33D125A82A}" dt="2021-02-17T22:26:15.084" v="5595" actId="1076"/>
          <ac:grpSpMkLst>
            <pc:docMk/>
            <pc:sldMk cId="2707765613" sldId="719"/>
            <ac:grpSpMk id="38" creationId="{BD46CE3F-250D-4613-A80F-E41C13CF0CDE}"/>
          </ac:grpSpMkLst>
        </pc:grpChg>
        <pc:picChg chg="add mod">
          <ac:chgData name="Josiah" userId="a8f7999c-a358-44d0-a4ac-9433cc6d8817" providerId="ADAL" clId="{FA12C95E-35B5-455E-B1CF-5A33D125A82A}" dt="2021-02-17T22:24:46.447" v="5583"/>
          <ac:picMkLst>
            <pc:docMk/>
            <pc:sldMk cId="2707765613" sldId="719"/>
            <ac:picMk id="14" creationId="{2F47924D-A0EA-4118-AE86-A823C496A4E7}"/>
          </ac:picMkLst>
        </pc:picChg>
        <pc:picChg chg="add mod">
          <ac:chgData name="Josiah" userId="a8f7999c-a358-44d0-a4ac-9433cc6d8817" providerId="ADAL" clId="{FA12C95E-35B5-455E-B1CF-5A33D125A82A}" dt="2021-02-17T22:24:46.447" v="5583"/>
          <ac:picMkLst>
            <pc:docMk/>
            <pc:sldMk cId="2707765613" sldId="719"/>
            <ac:picMk id="16" creationId="{14DE7EFC-F357-4B73-A796-3860CBAD9378}"/>
          </ac:picMkLst>
        </pc:picChg>
        <pc:picChg chg="add mod">
          <ac:chgData name="Josiah" userId="a8f7999c-a358-44d0-a4ac-9433cc6d8817" providerId="ADAL" clId="{FA12C95E-35B5-455E-B1CF-5A33D125A82A}" dt="2021-02-17T22:24:46.447" v="5583"/>
          <ac:picMkLst>
            <pc:docMk/>
            <pc:sldMk cId="2707765613" sldId="719"/>
            <ac:picMk id="18" creationId="{4E9855C1-31A1-4D33-B9A6-587ED2C8EBB4}"/>
          </ac:picMkLst>
        </pc:picChg>
        <pc:picChg chg="add mod">
          <ac:chgData name="Josiah" userId="a8f7999c-a358-44d0-a4ac-9433cc6d8817" providerId="ADAL" clId="{FA12C95E-35B5-455E-B1CF-5A33D125A82A}" dt="2021-02-17T22:24:46.447" v="5583"/>
          <ac:picMkLst>
            <pc:docMk/>
            <pc:sldMk cId="2707765613" sldId="719"/>
            <ac:picMk id="20" creationId="{D679B1BB-66C2-40C1-BE8B-E6EC31539D6A}"/>
          </ac:picMkLst>
        </pc:picChg>
        <pc:picChg chg="add mod">
          <ac:chgData name="Josiah" userId="a8f7999c-a358-44d0-a4ac-9433cc6d8817" providerId="ADAL" clId="{FA12C95E-35B5-455E-B1CF-5A33D125A82A}" dt="2021-02-17T22:24:46.447" v="5583"/>
          <ac:picMkLst>
            <pc:docMk/>
            <pc:sldMk cId="2707765613" sldId="719"/>
            <ac:picMk id="22" creationId="{02700DD7-CF52-427A-8350-8619D0748B58}"/>
          </ac:picMkLst>
        </pc:picChg>
        <pc:picChg chg="add mod">
          <ac:chgData name="Josiah" userId="a8f7999c-a358-44d0-a4ac-9433cc6d8817" providerId="ADAL" clId="{FA12C95E-35B5-455E-B1CF-5A33D125A82A}" dt="2021-02-17T22:24:46.447" v="5583"/>
          <ac:picMkLst>
            <pc:docMk/>
            <pc:sldMk cId="2707765613" sldId="719"/>
            <ac:picMk id="24" creationId="{321841B6-B014-401F-8FDF-F09B27FAA4B6}"/>
          </ac:picMkLst>
        </pc:picChg>
        <pc:picChg chg="add mod">
          <ac:chgData name="Josiah" userId="a8f7999c-a358-44d0-a4ac-9433cc6d8817" providerId="ADAL" clId="{FA12C95E-35B5-455E-B1CF-5A33D125A82A}" dt="2021-02-17T22:24:46.447" v="5583"/>
          <ac:picMkLst>
            <pc:docMk/>
            <pc:sldMk cId="2707765613" sldId="719"/>
            <ac:picMk id="26" creationId="{C8F48B43-5515-4F39-A6D7-985121DFB2BF}"/>
          </ac:picMkLst>
        </pc:picChg>
        <pc:picChg chg="add mod">
          <ac:chgData name="Josiah" userId="a8f7999c-a358-44d0-a4ac-9433cc6d8817" providerId="ADAL" clId="{FA12C95E-35B5-455E-B1CF-5A33D125A82A}" dt="2021-02-17T22:24:46.447" v="5583"/>
          <ac:picMkLst>
            <pc:docMk/>
            <pc:sldMk cId="2707765613" sldId="719"/>
            <ac:picMk id="28" creationId="{DDF58CA3-5FBC-433F-A8A3-1BD5628C98E3}"/>
          </ac:picMkLst>
        </pc:picChg>
        <pc:picChg chg="add mod">
          <ac:chgData name="Josiah" userId="a8f7999c-a358-44d0-a4ac-9433cc6d8817" providerId="ADAL" clId="{FA12C95E-35B5-455E-B1CF-5A33D125A82A}" dt="2021-02-17T22:25:02.393" v="5584"/>
          <ac:picMkLst>
            <pc:docMk/>
            <pc:sldMk cId="2707765613" sldId="719"/>
            <ac:picMk id="43" creationId="{829893B8-1182-4B85-A30A-B6F2AE2D4F4A}"/>
          </ac:picMkLst>
        </pc:picChg>
        <pc:picChg chg="add mod">
          <ac:chgData name="Josiah" userId="a8f7999c-a358-44d0-a4ac-9433cc6d8817" providerId="ADAL" clId="{FA12C95E-35B5-455E-B1CF-5A33D125A82A}" dt="2021-02-17T22:25:02.393" v="5584"/>
          <ac:picMkLst>
            <pc:docMk/>
            <pc:sldMk cId="2707765613" sldId="719"/>
            <ac:picMk id="45" creationId="{338AE675-810B-491B-9C91-F4E998DD6F07}"/>
          </ac:picMkLst>
        </pc:picChg>
        <pc:picChg chg="add mod">
          <ac:chgData name="Josiah" userId="a8f7999c-a358-44d0-a4ac-9433cc6d8817" providerId="ADAL" clId="{FA12C95E-35B5-455E-B1CF-5A33D125A82A}" dt="2021-02-17T22:25:02.393" v="5584"/>
          <ac:picMkLst>
            <pc:docMk/>
            <pc:sldMk cId="2707765613" sldId="719"/>
            <ac:picMk id="47" creationId="{BE35D347-9BAA-409D-BB8F-E8022089A239}"/>
          </ac:picMkLst>
        </pc:picChg>
        <pc:picChg chg="add mod">
          <ac:chgData name="Josiah" userId="a8f7999c-a358-44d0-a4ac-9433cc6d8817" providerId="ADAL" clId="{FA12C95E-35B5-455E-B1CF-5A33D125A82A}" dt="2021-02-17T22:25:02.393" v="5584"/>
          <ac:picMkLst>
            <pc:docMk/>
            <pc:sldMk cId="2707765613" sldId="719"/>
            <ac:picMk id="49" creationId="{1627BCE0-9086-4942-8EDA-FE257CB842D6}"/>
          </ac:picMkLst>
        </pc:picChg>
        <pc:picChg chg="add mod">
          <ac:chgData name="Josiah" userId="a8f7999c-a358-44d0-a4ac-9433cc6d8817" providerId="ADAL" clId="{FA12C95E-35B5-455E-B1CF-5A33D125A82A}" dt="2021-02-17T22:25:02.393" v="5584"/>
          <ac:picMkLst>
            <pc:docMk/>
            <pc:sldMk cId="2707765613" sldId="719"/>
            <ac:picMk id="51" creationId="{A9ACBDFF-23AF-4807-9A38-11EDB67ED1CB}"/>
          </ac:picMkLst>
        </pc:picChg>
        <pc:picChg chg="add mod">
          <ac:chgData name="Josiah" userId="a8f7999c-a358-44d0-a4ac-9433cc6d8817" providerId="ADAL" clId="{FA12C95E-35B5-455E-B1CF-5A33D125A82A}" dt="2021-02-17T22:25:02.393" v="5584"/>
          <ac:picMkLst>
            <pc:docMk/>
            <pc:sldMk cId="2707765613" sldId="719"/>
            <ac:picMk id="53" creationId="{F0A2C936-F0BD-4995-B09B-D076009218A1}"/>
          </ac:picMkLst>
        </pc:picChg>
        <pc:picChg chg="add mod">
          <ac:chgData name="Josiah" userId="a8f7999c-a358-44d0-a4ac-9433cc6d8817" providerId="ADAL" clId="{FA12C95E-35B5-455E-B1CF-5A33D125A82A}" dt="2021-02-17T22:25:02.393" v="5584"/>
          <ac:picMkLst>
            <pc:docMk/>
            <pc:sldMk cId="2707765613" sldId="719"/>
            <ac:picMk id="55" creationId="{3B27C967-D865-42B1-BF41-045E38AB989B}"/>
          </ac:picMkLst>
        </pc:picChg>
        <pc:picChg chg="add mod">
          <ac:chgData name="Josiah" userId="a8f7999c-a358-44d0-a4ac-9433cc6d8817" providerId="ADAL" clId="{FA12C95E-35B5-455E-B1CF-5A33D125A82A}" dt="2021-02-17T22:25:02.393" v="5584"/>
          <ac:picMkLst>
            <pc:docMk/>
            <pc:sldMk cId="2707765613" sldId="719"/>
            <ac:picMk id="57" creationId="{D315A082-BAD5-4571-9621-78E06A1FAEF1}"/>
          </ac:picMkLst>
        </pc:picChg>
      </pc:sldChg>
      <pc:sldChg chg="addSp delSp modSp add mod">
        <pc:chgData name="Josiah" userId="a8f7999c-a358-44d0-a4ac-9433cc6d8817" providerId="ADAL" clId="{FA12C95E-35B5-455E-B1CF-5A33D125A82A}" dt="2021-02-18T00:34:59.116" v="7682" actId="20577"/>
        <pc:sldMkLst>
          <pc:docMk/>
          <pc:sldMk cId="832255028" sldId="720"/>
        </pc:sldMkLst>
        <pc:spChg chg="mod">
          <ac:chgData name="Josiah" userId="a8f7999c-a358-44d0-a4ac-9433cc6d8817" providerId="ADAL" clId="{FA12C95E-35B5-455E-B1CF-5A33D125A82A}" dt="2021-02-17T22:59:36.819" v="7260" actId="113"/>
          <ac:spMkLst>
            <pc:docMk/>
            <pc:sldMk cId="832255028" sldId="720"/>
            <ac:spMk id="2" creationId="{E1907592-7AE1-42B6-AB2D-0443CE2BEE4F}"/>
          </ac:spMkLst>
        </pc:spChg>
        <pc:spChg chg="mod">
          <ac:chgData name="Josiah" userId="a8f7999c-a358-44d0-a4ac-9433cc6d8817" providerId="ADAL" clId="{FA12C95E-35B5-455E-B1CF-5A33D125A82A}" dt="2021-02-17T22:53:11.671" v="6992" actId="14100"/>
          <ac:spMkLst>
            <pc:docMk/>
            <pc:sldMk cId="832255028" sldId="720"/>
            <ac:spMk id="3" creationId="{5357D9CF-BCFE-4A18-8CC4-2DD2A313D6F9}"/>
          </ac:spMkLst>
        </pc:spChg>
        <pc:spChg chg="mod">
          <ac:chgData name="Josiah" userId="a8f7999c-a358-44d0-a4ac-9433cc6d8817" providerId="ADAL" clId="{FA12C95E-35B5-455E-B1CF-5A33D125A82A}" dt="2021-02-17T22:53:11.671" v="6992" actId="14100"/>
          <ac:spMkLst>
            <pc:docMk/>
            <pc:sldMk cId="832255028" sldId="720"/>
            <ac:spMk id="4" creationId="{16CDE443-03E3-42DA-B5D3-584D414AE018}"/>
          </ac:spMkLst>
        </pc:spChg>
        <pc:spChg chg="add mod">
          <ac:chgData name="Josiah" userId="a8f7999c-a358-44d0-a4ac-9433cc6d8817" providerId="ADAL" clId="{FA12C95E-35B5-455E-B1CF-5A33D125A82A}" dt="2021-02-17T23:00:26.560" v="7279" actId="1076"/>
          <ac:spMkLst>
            <pc:docMk/>
            <pc:sldMk cId="832255028" sldId="720"/>
            <ac:spMk id="5" creationId="{216A1FA8-721C-4C3F-BAB4-45E205C24A33}"/>
          </ac:spMkLst>
        </pc:spChg>
        <pc:spChg chg="add mod">
          <ac:chgData name="Josiah" userId="a8f7999c-a358-44d0-a4ac-9433cc6d8817" providerId="ADAL" clId="{FA12C95E-35B5-455E-B1CF-5A33D125A82A}" dt="2021-02-17T23:00:23.295" v="7278" actId="1076"/>
          <ac:spMkLst>
            <pc:docMk/>
            <pc:sldMk cId="832255028" sldId="720"/>
            <ac:spMk id="6" creationId="{D322AF73-FB00-4069-8CD5-6E68169FD2F5}"/>
          </ac:spMkLst>
        </pc:spChg>
        <pc:spChg chg="add del mod">
          <ac:chgData name="Josiah" userId="a8f7999c-a358-44d0-a4ac-9433cc6d8817" providerId="ADAL" clId="{FA12C95E-35B5-455E-B1CF-5A33D125A82A}" dt="2021-02-17T22:53:57.164" v="6996" actId="478"/>
          <ac:spMkLst>
            <pc:docMk/>
            <pc:sldMk cId="832255028" sldId="720"/>
            <ac:spMk id="14" creationId="{B84E25D4-C26C-49C4-A756-975420FBF1A7}"/>
          </ac:spMkLst>
        </pc:spChg>
        <pc:spChg chg="del">
          <ac:chgData name="Josiah" userId="a8f7999c-a358-44d0-a4ac-9433cc6d8817" providerId="ADAL" clId="{FA12C95E-35B5-455E-B1CF-5A33D125A82A}" dt="2021-02-17T22:47:27.895" v="6653" actId="478"/>
          <ac:spMkLst>
            <pc:docMk/>
            <pc:sldMk cId="832255028" sldId="720"/>
            <ac:spMk id="39" creationId="{38DD9A90-4DB5-461C-B1B4-627814A4D5AE}"/>
          </ac:spMkLst>
        </pc:spChg>
        <pc:spChg chg="del">
          <ac:chgData name="Josiah" userId="a8f7999c-a358-44d0-a4ac-9433cc6d8817" providerId="ADAL" clId="{FA12C95E-35B5-455E-B1CF-5A33D125A82A}" dt="2021-02-17T22:47:27.895" v="6653" actId="478"/>
          <ac:spMkLst>
            <pc:docMk/>
            <pc:sldMk cId="832255028" sldId="720"/>
            <ac:spMk id="40" creationId="{E8388A21-B506-4769-8D3C-7C4A6945BA8E}"/>
          </ac:spMkLst>
        </pc:spChg>
        <pc:spChg chg="del">
          <ac:chgData name="Josiah" userId="a8f7999c-a358-44d0-a4ac-9433cc6d8817" providerId="ADAL" clId="{FA12C95E-35B5-455E-B1CF-5A33D125A82A}" dt="2021-02-17T22:47:27.895" v="6653" actId="478"/>
          <ac:spMkLst>
            <pc:docMk/>
            <pc:sldMk cId="832255028" sldId="720"/>
            <ac:spMk id="59" creationId="{4EA6E8CB-14C2-4DD8-926C-66271ACB14B6}"/>
          </ac:spMkLst>
        </pc:spChg>
        <pc:spChg chg="add mod">
          <ac:chgData name="Josiah" userId="a8f7999c-a358-44d0-a4ac-9433cc6d8817" providerId="ADAL" clId="{FA12C95E-35B5-455E-B1CF-5A33D125A82A}" dt="2021-02-17T22:53:08.490" v="6989" actId="2711"/>
          <ac:spMkLst>
            <pc:docMk/>
            <pc:sldMk cId="832255028" sldId="720"/>
            <ac:spMk id="60" creationId="{FEBF1A9B-3CF5-40B8-8F4B-ACFB1D0B5585}"/>
          </ac:spMkLst>
        </pc:spChg>
        <pc:spChg chg="add mod">
          <ac:chgData name="Josiah" userId="a8f7999c-a358-44d0-a4ac-9433cc6d8817" providerId="ADAL" clId="{FA12C95E-35B5-455E-B1CF-5A33D125A82A}" dt="2021-02-18T00:34:59.116" v="7682" actId="20577"/>
          <ac:spMkLst>
            <pc:docMk/>
            <pc:sldMk cId="832255028" sldId="720"/>
            <ac:spMk id="61" creationId="{A6BCE3D9-A21A-4C78-A2F2-7C234DDCB640}"/>
          </ac:spMkLst>
        </pc:spChg>
        <pc:spChg chg="add mod">
          <ac:chgData name="Josiah" userId="a8f7999c-a358-44d0-a4ac-9433cc6d8817" providerId="ADAL" clId="{FA12C95E-35B5-455E-B1CF-5A33D125A82A}" dt="2021-02-17T22:53:11.671" v="6992" actId="14100"/>
          <ac:spMkLst>
            <pc:docMk/>
            <pc:sldMk cId="832255028" sldId="720"/>
            <ac:spMk id="66" creationId="{E8574080-0620-447C-8A8A-3F70A6708759}"/>
          </ac:spMkLst>
        </pc:spChg>
        <pc:spChg chg="add mod">
          <ac:chgData name="Josiah" userId="a8f7999c-a358-44d0-a4ac-9433cc6d8817" providerId="ADAL" clId="{FA12C95E-35B5-455E-B1CF-5A33D125A82A}" dt="2021-02-17T22:53:11.671" v="6992" actId="14100"/>
          <ac:spMkLst>
            <pc:docMk/>
            <pc:sldMk cId="832255028" sldId="720"/>
            <ac:spMk id="67" creationId="{101972C2-BC30-4BD5-9DD6-1B411F06303C}"/>
          </ac:spMkLst>
        </pc:spChg>
        <pc:spChg chg="add mod">
          <ac:chgData name="Josiah" userId="a8f7999c-a358-44d0-a4ac-9433cc6d8817" providerId="ADAL" clId="{FA12C95E-35B5-455E-B1CF-5A33D125A82A}" dt="2021-02-17T22:53:11.671" v="6992" actId="14100"/>
          <ac:spMkLst>
            <pc:docMk/>
            <pc:sldMk cId="832255028" sldId="720"/>
            <ac:spMk id="68" creationId="{ACE1C29D-8555-4E0B-93DE-6743A33DC8B4}"/>
          </ac:spMkLst>
        </pc:spChg>
        <pc:spChg chg="add mod">
          <ac:chgData name="Josiah" userId="a8f7999c-a358-44d0-a4ac-9433cc6d8817" providerId="ADAL" clId="{FA12C95E-35B5-455E-B1CF-5A33D125A82A}" dt="2021-02-17T22:53:11.671" v="6992" actId="14100"/>
          <ac:spMkLst>
            <pc:docMk/>
            <pc:sldMk cId="832255028" sldId="720"/>
            <ac:spMk id="72" creationId="{8C81D3DD-AC86-4437-8DC2-853614BF32C0}"/>
          </ac:spMkLst>
        </pc:spChg>
        <pc:spChg chg="add mod">
          <ac:chgData name="Josiah" userId="a8f7999c-a358-44d0-a4ac-9433cc6d8817" providerId="ADAL" clId="{FA12C95E-35B5-455E-B1CF-5A33D125A82A}" dt="2021-02-17T22:53:08.490" v="6989" actId="2711"/>
          <ac:spMkLst>
            <pc:docMk/>
            <pc:sldMk cId="832255028" sldId="720"/>
            <ac:spMk id="73" creationId="{63C0B76E-3222-4BFA-8AAB-C326BB230FF0}"/>
          </ac:spMkLst>
        </pc:spChg>
        <pc:spChg chg="add del mod">
          <ac:chgData name="Josiah" userId="a8f7999c-a358-44d0-a4ac-9433cc6d8817" providerId="ADAL" clId="{FA12C95E-35B5-455E-B1CF-5A33D125A82A}" dt="2021-02-17T22:53:11.671" v="6992" actId="14100"/>
          <ac:spMkLst>
            <pc:docMk/>
            <pc:sldMk cId="832255028" sldId="720"/>
            <ac:spMk id="74" creationId="{2E9E2897-F2AC-46E7-8984-977384A7DD71}"/>
          </ac:spMkLst>
        </pc:spChg>
        <pc:spChg chg="add mod">
          <ac:chgData name="Josiah" userId="a8f7999c-a358-44d0-a4ac-9433cc6d8817" providerId="ADAL" clId="{FA12C95E-35B5-455E-B1CF-5A33D125A82A}" dt="2021-02-17T22:53:11.671" v="6992" actId="14100"/>
          <ac:spMkLst>
            <pc:docMk/>
            <pc:sldMk cId="832255028" sldId="720"/>
            <ac:spMk id="75" creationId="{DD407CD2-7027-46B2-827B-1EE3AECC0576}"/>
          </ac:spMkLst>
        </pc:spChg>
        <pc:spChg chg="add mod">
          <ac:chgData name="Josiah" userId="a8f7999c-a358-44d0-a4ac-9433cc6d8817" providerId="ADAL" clId="{FA12C95E-35B5-455E-B1CF-5A33D125A82A}" dt="2021-02-17T22:53:11.671" v="6992" actId="14100"/>
          <ac:spMkLst>
            <pc:docMk/>
            <pc:sldMk cId="832255028" sldId="720"/>
            <ac:spMk id="76" creationId="{EFA3A9DA-20EF-4D04-A737-BC99BC2076C4}"/>
          </ac:spMkLst>
        </pc:spChg>
        <pc:spChg chg="add del mod">
          <ac:chgData name="Josiah" userId="a8f7999c-a358-44d0-a4ac-9433cc6d8817" providerId="ADAL" clId="{FA12C95E-35B5-455E-B1CF-5A33D125A82A}" dt="2021-02-17T23:00:47.378" v="7288" actId="478"/>
          <ac:spMkLst>
            <pc:docMk/>
            <pc:sldMk cId="832255028" sldId="720"/>
            <ac:spMk id="77" creationId="{2A3A31E8-B965-44C1-AD88-45F5A5FC7510}"/>
          </ac:spMkLst>
        </pc:spChg>
        <pc:spChg chg="add del mod">
          <ac:chgData name="Josiah" userId="a8f7999c-a358-44d0-a4ac-9433cc6d8817" providerId="ADAL" clId="{FA12C95E-35B5-455E-B1CF-5A33D125A82A}" dt="2021-02-17T23:00:34.479" v="7283"/>
          <ac:spMkLst>
            <pc:docMk/>
            <pc:sldMk cId="832255028" sldId="720"/>
            <ac:spMk id="78" creationId="{E67E5A61-A638-49AF-8219-C35A8B5E9FFC}"/>
          </ac:spMkLst>
        </pc:spChg>
        <pc:spChg chg="add del mod">
          <ac:chgData name="Josiah" userId="a8f7999c-a358-44d0-a4ac-9433cc6d8817" providerId="ADAL" clId="{FA12C95E-35B5-455E-B1CF-5A33D125A82A}" dt="2021-02-17T23:00:38.823" v="7286"/>
          <ac:spMkLst>
            <pc:docMk/>
            <pc:sldMk cId="832255028" sldId="720"/>
            <ac:spMk id="79" creationId="{7BE75455-0DD8-44BD-AA73-08FA8B7D6F7E}"/>
          </ac:spMkLst>
        </pc:spChg>
        <pc:grpChg chg="del">
          <ac:chgData name="Josiah" userId="a8f7999c-a358-44d0-a4ac-9433cc6d8817" providerId="ADAL" clId="{FA12C95E-35B5-455E-B1CF-5A33D125A82A}" dt="2021-02-17T22:47:27.895" v="6653" actId="478"/>
          <ac:grpSpMkLst>
            <pc:docMk/>
            <pc:sldMk cId="832255028" sldId="720"/>
            <ac:grpSpMk id="30" creationId="{DEF021CB-FE01-4452-B95F-220A528898FB}"/>
          </ac:grpSpMkLst>
        </pc:grpChg>
        <pc:grpChg chg="del">
          <ac:chgData name="Josiah" userId="a8f7999c-a358-44d0-a4ac-9433cc6d8817" providerId="ADAL" clId="{FA12C95E-35B5-455E-B1CF-5A33D125A82A}" dt="2021-02-17T22:47:27.895" v="6653" actId="478"/>
          <ac:grpSpMkLst>
            <pc:docMk/>
            <pc:sldMk cId="832255028" sldId="720"/>
            <ac:grpSpMk id="31" creationId="{7FBA30C6-E4A1-43B9-B053-9BD1CAA82A59}"/>
          </ac:grpSpMkLst>
        </pc:grpChg>
        <pc:grpChg chg="del">
          <ac:chgData name="Josiah" userId="a8f7999c-a358-44d0-a4ac-9433cc6d8817" providerId="ADAL" clId="{FA12C95E-35B5-455E-B1CF-5A33D125A82A}" dt="2021-02-17T22:47:27.895" v="6653" actId="478"/>
          <ac:grpSpMkLst>
            <pc:docMk/>
            <pc:sldMk cId="832255028" sldId="720"/>
            <ac:grpSpMk id="32" creationId="{148DB527-2560-4E9B-B433-7C087279580B}"/>
          </ac:grpSpMkLst>
        </pc:grpChg>
        <pc:grpChg chg="del">
          <ac:chgData name="Josiah" userId="a8f7999c-a358-44d0-a4ac-9433cc6d8817" providerId="ADAL" clId="{FA12C95E-35B5-455E-B1CF-5A33D125A82A}" dt="2021-02-17T22:47:27.895" v="6653" actId="478"/>
          <ac:grpSpMkLst>
            <pc:docMk/>
            <pc:sldMk cId="832255028" sldId="720"/>
            <ac:grpSpMk id="33" creationId="{62A09579-DE79-45CA-B793-FC8690321F1D}"/>
          </ac:grpSpMkLst>
        </pc:grpChg>
        <pc:grpChg chg="del">
          <ac:chgData name="Josiah" userId="a8f7999c-a358-44d0-a4ac-9433cc6d8817" providerId="ADAL" clId="{FA12C95E-35B5-455E-B1CF-5A33D125A82A}" dt="2021-02-17T22:47:27.895" v="6653" actId="478"/>
          <ac:grpSpMkLst>
            <pc:docMk/>
            <pc:sldMk cId="832255028" sldId="720"/>
            <ac:grpSpMk id="34" creationId="{32FE2423-9672-4C78-99C9-60C481F43370}"/>
          </ac:grpSpMkLst>
        </pc:grpChg>
        <pc:grpChg chg="del">
          <ac:chgData name="Josiah" userId="a8f7999c-a358-44d0-a4ac-9433cc6d8817" providerId="ADAL" clId="{FA12C95E-35B5-455E-B1CF-5A33D125A82A}" dt="2021-02-17T22:47:27.895" v="6653" actId="478"/>
          <ac:grpSpMkLst>
            <pc:docMk/>
            <pc:sldMk cId="832255028" sldId="720"/>
            <ac:grpSpMk id="35" creationId="{ADB1184F-535D-459A-ABE0-441861AED0B8}"/>
          </ac:grpSpMkLst>
        </pc:grpChg>
        <pc:grpChg chg="del">
          <ac:chgData name="Josiah" userId="a8f7999c-a358-44d0-a4ac-9433cc6d8817" providerId="ADAL" clId="{FA12C95E-35B5-455E-B1CF-5A33D125A82A}" dt="2021-02-17T22:47:27.895" v="6653" actId="478"/>
          <ac:grpSpMkLst>
            <pc:docMk/>
            <pc:sldMk cId="832255028" sldId="720"/>
            <ac:grpSpMk id="36" creationId="{CECCA420-0F43-40C9-A298-399A41BAC15B}"/>
          </ac:grpSpMkLst>
        </pc:grpChg>
        <pc:grpChg chg="del">
          <ac:chgData name="Josiah" userId="a8f7999c-a358-44d0-a4ac-9433cc6d8817" providerId="ADAL" clId="{FA12C95E-35B5-455E-B1CF-5A33D125A82A}" dt="2021-02-17T22:47:27.895" v="6653" actId="478"/>
          <ac:grpSpMkLst>
            <pc:docMk/>
            <pc:sldMk cId="832255028" sldId="720"/>
            <ac:grpSpMk id="37" creationId="{BDC9F77C-B5FD-4AE8-A875-64649B4C4EAA}"/>
          </ac:grpSpMkLst>
        </pc:grpChg>
        <pc:grpChg chg="del">
          <ac:chgData name="Josiah" userId="a8f7999c-a358-44d0-a4ac-9433cc6d8817" providerId="ADAL" clId="{FA12C95E-35B5-455E-B1CF-5A33D125A82A}" dt="2021-02-17T22:47:27.895" v="6653" actId="478"/>
          <ac:grpSpMkLst>
            <pc:docMk/>
            <pc:sldMk cId="832255028" sldId="720"/>
            <ac:grpSpMk id="38" creationId="{BD46CE3F-250D-4613-A80F-E41C13CF0CDE}"/>
          </ac:grpSpMkLst>
        </pc:grpChg>
        <pc:cxnChg chg="add mod">
          <ac:chgData name="Josiah" userId="a8f7999c-a358-44d0-a4ac-9433cc6d8817" providerId="ADAL" clId="{FA12C95E-35B5-455E-B1CF-5A33D125A82A}" dt="2021-02-17T22:53:11.671" v="6992" actId="14100"/>
          <ac:cxnSpMkLst>
            <pc:docMk/>
            <pc:sldMk cId="832255028" sldId="720"/>
            <ac:cxnSpMk id="62" creationId="{07B3365E-3C42-4E40-9FE4-A0786FBEB5FB}"/>
          </ac:cxnSpMkLst>
        </pc:cxnChg>
        <pc:cxnChg chg="add mod">
          <ac:chgData name="Josiah" userId="a8f7999c-a358-44d0-a4ac-9433cc6d8817" providerId="ADAL" clId="{FA12C95E-35B5-455E-B1CF-5A33D125A82A}" dt="2021-02-17T22:53:11.671" v="6992" actId="14100"/>
          <ac:cxnSpMkLst>
            <pc:docMk/>
            <pc:sldMk cId="832255028" sldId="720"/>
            <ac:cxnSpMk id="63" creationId="{D4B69808-ABCE-4A26-81C4-0033CD870902}"/>
          </ac:cxnSpMkLst>
        </pc:cxnChg>
        <pc:cxnChg chg="add mod">
          <ac:chgData name="Josiah" userId="a8f7999c-a358-44d0-a4ac-9433cc6d8817" providerId="ADAL" clId="{FA12C95E-35B5-455E-B1CF-5A33D125A82A}" dt="2021-02-17T22:53:11.671" v="6992" actId="14100"/>
          <ac:cxnSpMkLst>
            <pc:docMk/>
            <pc:sldMk cId="832255028" sldId="720"/>
            <ac:cxnSpMk id="64" creationId="{A7A05B2B-255C-47DC-BA36-B307B70932E6}"/>
          </ac:cxnSpMkLst>
        </pc:cxnChg>
        <pc:cxnChg chg="add mod">
          <ac:chgData name="Josiah" userId="a8f7999c-a358-44d0-a4ac-9433cc6d8817" providerId="ADAL" clId="{FA12C95E-35B5-455E-B1CF-5A33D125A82A}" dt="2021-02-17T22:53:11.671" v="6992" actId="14100"/>
          <ac:cxnSpMkLst>
            <pc:docMk/>
            <pc:sldMk cId="832255028" sldId="720"/>
            <ac:cxnSpMk id="65" creationId="{D27F7D55-0E66-459E-8739-BA13D58EF706}"/>
          </ac:cxnSpMkLst>
        </pc:cxnChg>
        <pc:cxnChg chg="add mod">
          <ac:chgData name="Josiah" userId="a8f7999c-a358-44d0-a4ac-9433cc6d8817" providerId="ADAL" clId="{FA12C95E-35B5-455E-B1CF-5A33D125A82A}" dt="2021-02-17T22:53:11.671" v="6992" actId="14100"/>
          <ac:cxnSpMkLst>
            <pc:docMk/>
            <pc:sldMk cId="832255028" sldId="720"/>
            <ac:cxnSpMk id="69" creationId="{077DB4E8-D164-47F5-A998-036C6FD0F3D3}"/>
          </ac:cxnSpMkLst>
        </pc:cxnChg>
        <pc:cxnChg chg="add mod">
          <ac:chgData name="Josiah" userId="a8f7999c-a358-44d0-a4ac-9433cc6d8817" providerId="ADAL" clId="{FA12C95E-35B5-455E-B1CF-5A33D125A82A}" dt="2021-02-17T22:53:11.671" v="6992" actId="14100"/>
          <ac:cxnSpMkLst>
            <pc:docMk/>
            <pc:sldMk cId="832255028" sldId="720"/>
            <ac:cxnSpMk id="70" creationId="{01075476-9A8B-4B04-AAD6-96723A32F34E}"/>
          </ac:cxnSpMkLst>
        </pc:cxnChg>
        <pc:cxnChg chg="add mod">
          <ac:chgData name="Josiah" userId="a8f7999c-a358-44d0-a4ac-9433cc6d8817" providerId="ADAL" clId="{FA12C95E-35B5-455E-B1CF-5A33D125A82A}" dt="2021-02-17T22:53:11.671" v="6992" actId="14100"/>
          <ac:cxnSpMkLst>
            <pc:docMk/>
            <pc:sldMk cId="832255028" sldId="720"/>
            <ac:cxnSpMk id="71" creationId="{9FFC3000-5609-481A-B432-A0E2F22D8FE4}"/>
          </ac:cxnSpMkLst>
        </pc:cxnChg>
      </pc:sldChg>
      <pc:sldChg chg="del">
        <pc:chgData name="Josiah" userId="a8f7999c-a358-44d0-a4ac-9433cc6d8817" providerId="ADAL" clId="{FA12C95E-35B5-455E-B1CF-5A33D125A82A}" dt="2021-02-17T20:39:05.048" v="94" actId="47"/>
        <pc:sldMkLst>
          <pc:docMk/>
          <pc:sldMk cId="1381774151" sldId="720"/>
        </pc:sldMkLst>
      </pc:sldChg>
      <pc:sldChg chg="del">
        <pc:chgData name="Josiah" userId="a8f7999c-a358-44d0-a4ac-9433cc6d8817" providerId="ADAL" clId="{FA12C95E-35B5-455E-B1CF-5A33D125A82A}" dt="2021-02-17T20:39:05.048" v="94" actId="47"/>
        <pc:sldMkLst>
          <pc:docMk/>
          <pc:sldMk cId="135754866" sldId="721"/>
        </pc:sldMkLst>
      </pc:sldChg>
      <pc:sldChg chg="addSp delSp modSp add mod">
        <pc:chgData name="Josiah" userId="a8f7999c-a358-44d0-a4ac-9433cc6d8817" providerId="ADAL" clId="{FA12C95E-35B5-455E-B1CF-5A33D125A82A}" dt="2021-02-18T00:31:24.607" v="7631"/>
        <pc:sldMkLst>
          <pc:docMk/>
          <pc:sldMk cId="1612572844" sldId="721"/>
        </pc:sldMkLst>
        <pc:spChg chg="mod">
          <ac:chgData name="Josiah" userId="a8f7999c-a358-44d0-a4ac-9433cc6d8817" providerId="ADAL" clId="{FA12C95E-35B5-455E-B1CF-5A33D125A82A}" dt="2021-02-18T00:28:06.937" v="7496" actId="20577"/>
          <ac:spMkLst>
            <pc:docMk/>
            <pc:sldMk cId="1612572844" sldId="721"/>
            <ac:spMk id="2" creationId="{E1907592-7AE1-42B6-AB2D-0443CE2BEE4F}"/>
          </ac:spMkLst>
        </pc:spChg>
        <pc:spChg chg="add del">
          <ac:chgData name="Josiah" userId="a8f7999c-a358-44d0-a4ac-9433cc6d8817" providerId="ADAL" clId="{FA12C95E-35B5-455E-B1CF-5A33D125A82A}" dt="2021-02-18T00:28:24.578" v="7497" actId="478"/>
          <ac:spMkLst>
            <pc:docMk/>
            <pc:sldMk cId="1612572844" sldId="721"/>
            <ac:spMk id="5" creationId="{216A1FA8-721C-4C3F-BAB4-45E205C24A33}"/>
          </ac:spMkLst>
        </pc:spChg>
        <pc:spChg chg="del">
          <ac:chgData name="Josiah" userId="a8f7999c-a358-44d0-a4ac-9433cc6d8817" providerId="ADAL" clId="{FA12C95E-35B5-455E-B1CF-5A33D125A82A}" dt="2021-02-18T00:28:24.578" v="7497" actId="478"/>
          <ac:spMkLst>
            <pc:docMk/>
            <pc:sldMk cId="1612572844" sldId="721"/>
            <ac:spMk id="6" creationId="{D322AF73-FB00-4069-8CD5-6E68169FD2F5}"/>
          </ac:spMkLst>
        </pc:spChg>
        <pc:spChg chg="add del mod">
          <ac:chgData name="Josiah" userId="a8f7999c-a358-44d0-a4ac-9433cc6d8817" providerId="ADAL" clId="{FA12C95E-35B5-455E-B1CF-5A33D125A82A}" dt="2021-02-17T23:02:57.286" v="7327" actId="767"/>
          <ac:spMkLst>
            <pc:docMk/>
            <pc:sldMk cId="1612572844" sldId="721"/>
            <ac:spMk id="7" creationId="{5127AA78-8BE1-4C25-A1FC-F37B0DDD81DB}"/>
          </ac:spMkLst>
        </pc:spChg>
        <pc:spChg chg="add mod">
          <ac:chgData name="Josiah" userId="a8f7999c-a358-44d0-a4ac-9433cc6d8817" providerId="ADAL" clId="{FA12C95E-35B5-455E-B1CF-5A33D125A82A}" dt="2021-02-18T00:28:45.906" v="7498" actId="1076"/>
          <ac:spMkLst>
            <pc:docMk/>
            <pc:sldMk cId="1612572844" sldId="721"/>
            <ac:spMk id="8" creationId="{048B3D0E-8B5C-436E-914A-CD656F76D877}"/>
          </ac:spMkLst>
        </pc:spChg>
        <pc:spChg chg="add mod">
          <ac:chgData name="Josiah" userId="a8f7999c-a358-44d0-a4ac-9433cc6d8817" providerId="ADAL" clId="{FA12C95E-35B5-455E-B1CF-5A33D125A82A}" dt="2021-02-18T00:31:24.607" v="7631"/>
          <ac:spMkLst>
            <pc:docMk/>
            <pc:sldMk cId="1612572844" sldId="721"/>
            <ac:spMk id="27" creationId="{D996677D-E97B-48CE-824C-132E1EE2ED7F}"/>
          </ac:spMkLst>
        </pc:spChg>
        <pc:spChg chg="del mod">
          <ac:chgData name="Josiah" userId="a8f7999c-a358-44d0-a4ac-9433cc6d8817" providerId="ADAL" clId="{FA12C95E-35B5-455E-B1CF-5A33D125A82A}" dt="2021-02-18T00:31:24.280" v="7630" actId="478"/>
          <ac:spMkLst>
            <pc:docMk/>
            <pc:sldMk cId="1612572844" sldId="721"/>
            <ac:spMk id="77" creationId="{2A3A31E8-B965-44C1-AD88-45F5A5FC7510}"/>
          </ac:spMkLst>
        </pc:spChg>
      </pc:sldChg>
      <pc:sldChg chg="del">
        <pc:chgData name="Josiah" userId="a8f7999c-a358-44d0-a4ac-9433cc6d8817" providerId="ADAL" clId="{FA12C95E-35B5-455E-B1CF-5A33D125A82A}" dt="2021-02-17T20:39:05.048" v="94" actId="47"/>
        <pc:sldMkLst>
          <pc:docMk/>
          <pc:sldMk cId="1130828235" sldId="722"/>
        </pc:sldMkLst>
      </pc:sldChg>
      <pc:sldChg chg="addSp delSp modSp add mod">
        <pc:chgData name="Josiah" userId="a8f7999c-a358-44d0-a4ac-9433cc6d8817" providerId="ADAL" clId="{FA12C95E-35B5-455E-B1CF-5A33D125A82A}" dt="2021-02-18T00:31:17.648" v="7629" actId="1076"/>
        <pc:sldMkLst>
          <pc:docMk/>
          <pc:sldMk cId="3052762389" sldId="722"/>
        </pc:sldMkLst>
        <pc:spChg chg="mod">
          <ac:chgData name="Josiah" userId="a8f7999c-a358-44d0-a4ac-9433cc6d8817" providerId="ADAL" clId="{FA12C95E-35B5-455E-B1CF-5A33D125A82A}" dt="2021-02-18T00:28:50.782" v="7499" actId="20577"/>
          <ac:spMkLst>
            <pc:docMk/>
            <pc:sldMk cId="3052762389" sldId="722"/>
            <ac:spMk id="2" creationId="{E1907592-7AE1-42B6-AB2D-0443CE2BEE4F}"/>
          </ac:spMkLst>
        </pc:spChg>
        <pc:spChg chg="del">
          <ac:chgData name="Josiah" userId="a8f7999c-a358-44d0-a4ac-9433cc6d8817" providerId="ADAL" clId="{FA12C95E-35B5-455E-B1CF-5A33D125A82A}" dt="2021-02-18T00:28:54.366" v="7500" actId="478"/>
          <ac:spMkLst>
            <pc:docMk/>
            <pc:sldMk cId="3052762389" sldId="722"/>
            <ac:spMk id="5" creationId="{216A1FA8-721C-4C3F-BAB4-45E205C24A33}"/>
          </ac:spMkLst>
        </pc:spChg>
        <pc:spChg chg="del">
          <ac:chgData name="Josiah" userId="a8f7999c-a358-44d0-a4ac-9433cc6d8817" providerId="ADAL" clId="{FA12C95E-35B5-455E-B1CF-5A33D125A82A}" dt="2021-02-18T00:28:54.366" v="7500" actId="478"/>
          <ac:spMkLst>
            <pc:docMk/>
            <pc:sldMk cId="3052762389" sldId="722"/>
            <ac:spMk id="6" creationId="{D322AF73-FB00-4069-8CD5-6E68169FD2F5}"/>
          </ac:spMkLst>
        </pc:spChg>
        <pc:spChg chg="del mod">
          <ac:chgData name="Josiah" userId="a8f7999c-a358-44d0-a4ac-9433cc6d8817" providerId="ADAL" clId="{FA12C95E-35B5-455E-B1CF-5A33D125A82A}" dt="2021-02-18T00:28:58.445" v="7501" actId="478"/>
          <ac:spMkLst>
            <pc:docMk/>
            <pc:sldMk cId="3052762389" sldId="722"/>
            <ac:spMk id="8" creationId="{048B3D0E-8B5C-436E-914A-CD656F76D877}"/>
          </ac:spMkLst>
        </pc:spChg>
        <pc:spChg chg="add mod">
          <ac:chgData name="Josiah" userId="a8f7999c-a358-44d0-a4ac-9433cc6d8817" providerId="ADAL" clId="{FA12C95E-35B5-455E-B1CF-5A33D125A82A}" dt="2021-02-18T00:31:17.648" v="7629" actId="1076"/>
          <ac:spMkLst>
            <pc:docMk/>
            <pc:sldMk cId="3052762389" sldId="722"/>
            <ac:spMk id="26" creationId="{8C540EB3-1126-471D-A690-05B39FE60753}"/>
          </ac:spMkLst>
        </pc:spChg>
        <pc:spChg chg="add del mod">
          <ac:chgData name="Josiah" userId="a8f7999c-a358-44d0-a4ac-9433cc6d8817" providerId="ADAL" clId="{FA12C95E-35B5-455E-B1CF-5A33D125A82A}" dt="2021-02-18T00:29:00.519" v="7502" actId="478"/>
          <ac:spMkLst>
            <pc:docMk/>
            <pc:sldMk cId="3052762389" sldId="722"/>
            <ac:spMk id="27" creationId="{4EB5131F-9023-450C-98DD-F8DFCB98A840}"/>
          </ac:spMkLst>
        </pc:spChg>
        <pc:spChg chg="add mod">
          <ac:chgData name="Josiah" userId="a8f7999c-a358-44d0-a4ac-9433cc6d8817" providerId="ADAL" clId="{FA12C95E-35B5-455E-B1CF-5A33D125A82A}" dt="2021-02-18T00:31:07.455" v="7627" actId="1076"/>
          <ac:spMkLst>
            <pc:docMk/>
            <pc:sldMk cId="3052762389" sldId="722"/>
            <ac:spMk id="28" creationId="{4DDFCECF-B57A-44CC-991F-39005FED9C18}"/>
          </ac:spMkLst>
        </pc:spChg>
        <pc:spChg chg="add mod">
          <ac:chgData name="Josiah" userId="a8f7999c-a358-44d0-a4ac-9433cc6d8817" providerId="ADAL" clId="{FA12C95E-35B5-455E-B1CF-5A33D125A82A}" dt="2021-02-18T00:29:05.703" v="7503"/>
          <ac:spMkLst>
            <pc:docMk/>
            <pc:sldMk cId="3052762389" sldId="722"/>
            <ac:spMk id="29" creationId="{C09CB594-1C1B-4216-8050-929D9AF4406C}"/>
          </ac:spMkLst>
        </pc:spChg>
        <pc:spChg chg="del">
          <ac:chgData name="Josiah" userId="a8f7999c-a358-44d0-a4ac-9433cc6d8817" providerId="ADAL" clId="{FA12C95E-35B5-455E-B1CF-5A33D125A82A}" dt="2021-02-17T23:05:02.723" v="7464" actId="478"/>
          <ac:spMkLst>
            <pc:docMk/>
            <pc:sldMk cId="3052762389" sldId="722"/>
            <ac:spMk id="77" creationId="{2A3A31E8-B965-44C1-AD88-45F5A5FC7510}"/>
          </ac:spMkLst>
        </pc:spChg>
      </pc:sldChg>
      <pc:sldChg chg="del">
        <pc:chgData name="Josiah" userId="a8f7999c-a358-44d0-a4ac-9433cc6d8817" providerId="ADAL" clId="{FA12C95E-35B5-455E-B1CF-5A33D125A82A}" dt="2021-02-17T20:39:05.048" v="94" actId="47"/>
        <pc:sldMkLst>
          <pc:docMk/>
          <pc:sldMk cId="1336584577" sldId="723"/>
        </pc:sldMkLst>
      </pc:sldChg>
      <pc:sldChg chg="addSp delSp modSp add del mod">
        <pc:chgData name="Josiah" userId="a8f7999c-a358-44d0-a4ac-9433cc6d8817" providerId="ADAL" clId="{FA12C95E-35B5-455E-B1CF-5A33D125A82A}" dt="2021-02-18T00:27:53.281" v="7495"/>
        <pc:sldMkLst>
          <pc:docMk/>
          <pc:sldMk cId="3042912979" sldId="723"/>
        </pc:sldMkLst>
        <pc:spChg chg="mod">
          <ac:chgData name="Josiah" userId="a8f7999c-a358-44d0-a4ac-9433cc6d8817" providerId="ADAL" clId="{FA12C95E-35B5-455E-B1CF-5A33D125A82A}" dt="2021-02-18T00:27:51.015" v="7491" actId="1076"/>
          <ac:spMkLst>
            <pc:docMk/>
            <pc:sldMk cId="3042912979" sldId="723"/>
            <ac:spMk id="26" creationId="{8C540EB3-1126-471D-A690-05B39FE60753}"/>
          </ac:spMkLst>
        </pc:spChg>
        <pc:spChg chg="mod">
          <ac:chgData name="Josiah" userId="a8f7999c-a358-44d0-a4ac-9433cc6d8817" providerId="ADAL" clId="{FA12C95E-35B5-455E-B1CF-5A33D125A82A}" dt="2021-02-18T00:27:51.308" v="7492" actId="1076"/>
          <ac:spMkLst>
            <pc:docMk/>
            <pc:sldMk cId="3042912979" sldId="723"/>
            <ac:spMk id="27" creationId="{4EB5131F-9023-450C-98DD-F8DFCB98A840}"/>
          </ac:spMkLst>
        </pc:spChg>
        <pc:spChg chg="add del mod">
          <ac:chgData name="Josiah" userId="a8f7999c-a358-44d0-a4ac-9433cc6d8817" providerId="ADAL" clId="{FA12C95E-35B5-455E-B1CF-5A33D125A82A}" dt="2021-02-18T00:27:52.346" v="7494"/>
          <ac:spMkLst>
            <pc:docMk/>
            <pc:sldMk cId="3042912979" sldId="723"/>
            <ac:spMk id="28" creationId="{BA381EDC-9371-45E0-BD4A-2913ED655EDB}"/>
          </ac:spMkLst>
        </pc:spChg>
      </pc:sldChg>
      <pc:sldChg chg="addSp modSp add mod">
        <pc:chgData name="Josiah" userId="a8f7999c-a358-44d0-a4ac-9433cc6d8817" providerId="ADAL" clId="{FA12C95E-35B5-455E-B1CF-5A33D125A82A}" dt="2021-02-18T00:37:29.154" v="7918" actId="20577"/>
        <pc:sldMkLst>
          <pc:docMk/>
          <pc:sldMk cId="4139809396" sldId="723"/>
        </pc:sldMkLst>
        <pc:spChg chg="add mod">
          <ac:chgData name="Josiah" userId="a8f7999c-a358-44d0-a4ac-9433cc6d8817" providerId="ADAL" clId="{FA12C95E-35B5-455E-B1CF-5A33D125A82A}" dt="2021-02-18T00:37:29.154" v="7918" actId="20577"/>
          <ac:spMkLst>
            <pc:docMk/>
            <pc:sldMk cId="4139809396" sldId="723"/>
            <ac:spMk id="25" creationId="{09D1CB8E-AEBC-466B-9F8B-A9E5532E659C}"/>
          </ac:spMkLst>
        </pc:spChg>
        <pc:spChg chg="mod">
          <ac:chgData name="Josiah" userId="a8f7999c-a358-44d0-a4ac-9433cc6d8817" providerId="ADAL" clId="{FA12C95E-35B5-455E-B1CF-5A33D125A82A}" dt="2021-02-18T00:32:26.209" v="7636" actId="14100"/>
          <ac:spMkLst>
            <pc:docMk/>
            <pc:sldMk cId="4139809396" sldId="723"/>
            <ac:spMk id="26" creationId="{8C540EB3-1126-471D-A690-05B39FE60753}"/>
          </ac:spMkLst>
        </pc:spChg>
      </pc:sldChg>
      <pc:sldChg chg="addSp delSp modSp add mod">
        <pc:chgData name="Josiah" userId="a8f7999c-a358-44d0-a4ac-9433cc6d8817" providerId="ADAL" clId="{FA12C95E-35B5-455E-B1CF-5A33D125A82A}" dt="2021-02-18T01:27:54.724" v="10411" actId="27636"/>
        <pc:sldMkLst>
          <pc:docMk/>
          <pc:sldMk cId="1467919326" sldId="724"/>
        </pc:sldMkLst>
        <pc:spChg chg="del">
          <ac:chgData name="Josiah" userId="a8f7999c-a358-44d0-a4ac-9433cc6d8817" providerId="ADAL" clId="{FA12C95E-35B5-455E-B1CF-5A33D125A82A}" dt="2021-02-18T00:42:25.283" v="8124" actId="478"/>
          <ac:spMkLst>
            <pc:docMk/>
            <pc:sldMk cId="1467919326" sldId="724"/>
            <ac:spMk id="2" creationId="{E1907592-7AE1-42B6-AB2D-0443CE2BEE4F}"/>
          </ac:spMkLst>
        </pc:spChg>
        <pc:spChg chg="mod">
          <ac:chgData name="Josiah" userId="a8f7999c-a358-44d0-a4ac-9433cc6d8817" providerId="ADAL" clId="{FA12C95E-35B5-455E-B1CF-5A33D125A82A}" dt="2021-02-18T00:42:10.264" v="8120" actId="20577"/>
          <ac:spMkLst>
            <pc:docMk/>
            <pc:sldMk cId="1467919326" sldId="724"/>
            <ac:spMk id="4" creationId="{16CDE443-03E3-42DA-B5D3-584D414AE018}"/>
          </ac:spMkLst>
        </pc:spChg>
        <pc:spChg chg="add mod">
          <ac:chgData name="Josiah" userId="a8f7999c-a358-44d0-a4ac-9433cc6d8817" providerId="ADAL" clId="{FA12C95E-35B5-455E-B1CF-5A33D125A82A}" dt="2021-02-18T01:27:54.724" v="10411" actId="27636"/>
          <ac:spMkLst>
            <pc:docMk/>
            <pc:sldMk cId="1467919326" sldId="724"/>
            <ac:spMk id="6" creationId="{46EF9414-DFB8-4909-B239-5C4750247E89}"/>
          </ac:spMkLst>
        </pc:spChg>
        <pc:spChg chg="del">
          <ac:chgData name="Josiah" userId="a8f7999c-a358-44d0-a4ac-9433cc6d8817" providerId="ADAL" clId="{FA12C95E-35B5-455E-B1CF-5A33D125A82A}" dt="2021-02-18T00:43:09.790" v="8128" actId="478"/>
          <ac:spMkLst>
            <pc:docMk/>
            <pc:sldMk cId="1467919326" sldId="724"/>
            <ac:spMk id="25" creationId="{09D1CB8E-AEBC-466B-9F8B-A9E5532E659C}"/>
          </ac:spMkLst>
        </pc:spChg>
        <pc:spChg chg="del">
          <ac:chgData name="Josiah" userId="a8f7999c-a358-44d0-a4ac-9433cc6d8817" providerId="ADAL" clId="{FA12C95E-35B5-455E-B1CF-5A33D125A82A}" dt="2021-02-18T00:42:22.298" v="8123" actId="478"/>
          <ac:spMkLst>
            <pc:docMk/>
            <pc:sldMk cId="1467919326" sldId="724"/>
            <ac:spMk id="26" creationId="{8C540EB3-1126-471D-A690-05B39FE60753}"/>
          </ac:spMkLst>
        </pc:spChg>
        <pc:spChg chg="del">
          <ac:chgData name="Josiah" userId="a8f7999c-a358-44d0-a4ac-9433cc6d8817" providerId="ADAL" clId="{FA12C95E-35B5-455E-B1CF-5A33D125A82A}" dt="2021-02-18T00:42:19.802" v="8122" actId="478"/>
          <ac:spMkLst>
            <pc:docMk/>
            <pc:sldMk cId="1467919326" sldId="724"/>
            <ac:spMk id="28" creationId="{4DDFCECF-B57A-44CC-991F-39005FED9C18}"/>
          </ac:spMkLst>
        </pc:spChg>
        <pc:spChg chg="del">
          <ac:chgData name="Josiah" userId="a8f7999c-a358-44d0-a4ac-9433cc6d8817" providerId="ADAL" clId="{FA12C95E-35B5-455E-B1CF-5A33D125A82A}" dt="2021-02-18T00:42:14.796" v="8121" actId="478"/>
          <ac:spMkLst>
            <pc:docMk/>
            <pc:sldMk cId="1467919326" sldId="724"/>
            <ac:spMk id="29" creationId="{C09CB594-1C1B-4216-8050-929D9AF4406C}"/>
          </ac:spMkLst>
        </pc:spChg>
        <pc:spChg chg="add mod">
          <ac:chgData name="Josiah" userId="a8f7999c-a358-44d0-a4ac-9433cc6d8817" providerId="ADAL" clId="{FA12C95E-35B5-455E-B1CF-5A33D125A82A}" dt="2021-02-18T00:53:27.671" v="8376"/>
          <ac:spMkLst>
            <pc:docMk/>
            <pc:sldMk cId="1467919326" sldId="724"/>
            <ac:spMk id="30" creationId="{DEC19882-0DD8-4634-9922-D8015900EF62}"/>
          </ac:spMkLst>
        </pc:spChg>
        <pc:spChg chg="add mod">
          <ac:chgData name="Josiah" userId="a8f7999c-a358-44d0-a4ac-9433cc6d8817" providerId="ADAL" clId="{FA12C95E-35B5-455E-B1CF-5A33D125A82A}" dt="2021-02-18T00:53:27.671" v="8376"/>
          <ac:spMkLst>
            <pc:docMk/>
            <pc:sldMk cId="1467919326" sldId="724"/>
            <ac:spMk id="31" creationId="{62B048C7-4990-458F-B4CD-4F82113209AE}"/>
          </ac:spMkLst>
        </pc:spChg>
        <pc:spChg chg="add mod">
          <ac:chgData name="Josiah" userId="a8f7999c-a358-44d0-a4ac-9433cc6d8817" providerId="ADAL" clId="{FA12C95E-35B5-455E-B1CF-5A33D125A82A}" dt="2021-02-18T00:53:27.671" v="8376"/>
          <ac:spMkLst>
            <pc:docMk/>
            <pc:sldMk cId="1467919326" sldId="724"/>
            <ac:spMk id="32" creationId="{31207CEB-73BE-4674-94AD-6E5F6B1ACDC1}"/>
          </ac:spMkLst>
        </pc:spChg>
        <pc:spChg chg="add mod">
          <ac:chgData name="Josiah" userId="a8f7999c-a358-44d0-a4ac-9433cc6d8817" providerId="ADAL" clId="{FA12C95E-35B5-455E-B1CF-5A33D125A82A}" dt="2021-02-18T00:53:27.671" v="8376"/>
          <ac:spMkLst>
            <pc:docMk/>
            <pc:sldMk cId="1467919326" sldId="724"/>
            <ac:spMk id="33" creationId="{E584217C-A0AE-43E0-8547-2C0C7F2F9D40}"/>
          </ac:spMkLst>
        </pc:spChg>
        <pc:spChg chg="add mod">
          <ac:chgData name="Josiah" userId="a8f7999c-a358-44d0-a4ac-9433cc6d8817" providerId="ADAL" clId="{FA12C95E-35B5-455E-B1CF-5A33D125A82A}" dt="2021-02-18T00:53:27.671" v="8376"/>
          <ac:spMkLst>
            <pc:docMk/>
            <pc:sldMk cId="1467919326" sldId="724"/>
            <ac:spMk id="34" creationId="{01E97927-3FE3-4D3D-ABA0-18AAB06F0CAD}"/>
          </ac:spMkLst>
        </pc:spChg>
        <pc:spChg chg="add mod">
          <ac:chgData name="Josiah" userId="a8f7999c-a358-44d0-a4ac-9433cc6d8817" providerId="ADAL" clId="{FA12C95E-35B5-455E-B1CF-5A33D125A82A}" dt="2021-02-18T00:53:27.671" v="8376"/>
          <ac:spMkLst>
            <pc:docMk/>
            <pc:sldMk cId="1467919326" sldId="724"/>
            <ac:spMk id="35" creationId="{02D0DD17-16F7-455E-B421-35784EB06C5D}"/>
          </ac:spMkLst>
        </pc:spChg>
        <pc:spChg chg="add mod">
          <ac:chgData name="Josiah" userId="a8f7999c-a358-44d0-a4ac-9433cc6d8817" providerId="ADAL" clId="{FA12C95E-35B5-455E-B1CF-5A33D125A82A}" dt="2021-02-18T00:53:27.671" v="8376"/>
          <ac:spMkLst>
            <pc:docMk/>
            <pc:sldMk cId="1467919326" sldId="724"/>
            <ac:spMk id="36" creationId="{21528AEE-54A8-4B38-A3F8-D3B4BAF0E4E4}"/>
          </ac:spMkLst>
        </pc:spChg>
        <pc:spChg chg="add mod">
          <ac:chgData name="Josiah" userId="a8f7999c-a358-44d0-a4ac-9433cc6d8817" providerId="ADAL" clId="{FA12C95E-35B5-455E-B1CF-5A33D125A82A}" dt="2021-02-18T00:53:27.671" v="8376"/>
          <ac:spMkLst>
            <pc:docMk/>
            <pc:sldMk cId="1467919326" sldId="724"/>
            <ac:spMk id="37" creationId="{708C47CC-B540-4DCC-B011-DADD2136D00E}"/>
          </ac:spMkLst>
        </pc:spChg>
        <pc:spChg chg="add mod">
          <ac:chgData name="Josiah" userId="a8f7999c-a358-44d0-a4ac-9433cc6d8817" providerId="ADAL" clId="{FA12C95E-35B5-455E-B1CF-5A33D125A82A}" dt="2021-02-18T00:53:27.671" v="8376"/>
          <ac:spMkLst>
            <pc:docMk/>
            <pc:sldMk cId="1467919326" sldId="724"/>
            <ac:spMk id="38" creationId="{2ACB8668-CF4B-4264-8FE3-9EEFC2085332}"/>
          </ac:spMkLst>
        </pc:spChg>
        <pc:spChg chg="add mod">
          <ac:chgData name="Josiah" userId="a8f7999c-a358-44d0-a4ac-9433cc6d8817" providerId="ADAL" clId="{FA12C95E-35B5-455E-B1CF-5A33D125A82A}" dt="2021-02-18T00:53:27.671" v="8376"/>
          <ac:spMkLst>
            <pc:docMk/>
            <pc:sldMk cId="1467919326" sldId="724"/>
            <ac:spMk id="48" creationId="{7ECCCA51-5EC5-46E2-B663-36F80366D818}"/>
          </ac:spMkLst>
        </pc:spChg>
        <pc:spChg chg="add del mod">
          <ac:chgData name="Josiah" userId="a8f7999c-a358-44d0-a4ac-9433cc6d8817" providerId="ADAL" clId="{FA12C95E-35B5-455E-B1CF-5A33D125A82A}" dt="2021-02-18T00:57:29.492" v="8509" actId="478"/>
          <ac:spMkLst>
            <pc:docMk/>
            <pc:sldMk cId="1467919326" sldId="724"/>
            <ac:spMk id="50" creationId="{90A66FB0-CF80-4541-B1B4-C7C7F5029A42}"/>
          </ac:spMkLst>
        </pc:spChg>
        <pc:spChg chg="del">
          <ac:chgData name="Josiah" userId="a8f7999c-a358-44d0-a4ac-9433cc6d8817" providerId="ADAL" clId="{FA12C95E-35B5-455E-B1CF-5A33D125A82A}" dt="2021-02-18T00:42:33.955" v="8125" actId="478"/>
          <ac:spMkLst>
            <pc:docMk/>
            <pc:sldMk cId="1467919326" sldId="724"/>
            <ac:spMk id="60" creationId="{FEBF1A9B-3CF5-40B8-8F4B-ACFB1D0B5585}"/>
          </ac:spMkLst>
        </pc:spChg>
        <pc:spChg chg="del">
          <ac:chgData name="Josiah" userId="a8f7999c-a358-44d0-a4ac-9433cc6d8817" providerId="ADAL" clId="{FA12C95E-35B5-455E-B1CF-5A33D125A82A}" dt="2021-02-18T00:42:39.199" v="8127" actId="478"/>
          <ac:spMkLst>
            <pc:docMk/>
            <pc:sldMk cId="1467919326" sldId="724"/>
            <ac:spMk id="61" creationId="{A6BCE3D9-A21A-4C78-A2F2-7C234DDCB640}"/>
          </ac:spMkLst>
        </pc:spChg>
        <pc:spChg chg="del">
          <ac:chgData name="Josiah" userId="a8f7999c-a358-44d0-a4ac-9433cc6d8817" providerId="ADAL" clId="{FA12C95E-35B5-455E-B1CF-5A33D125A82A}" dt="2021-02-18T00:42:33.955" v="8125" actId="478"/>
          <ac:spMkLst>
            <pc:docMk/>
            <pc:sldMk cId="1467919326" sldId="724"/>
            <ac:spMk id="66" creationId="{E8574080-0620-447C-8A8A-3F70A6708759}"/>
          </ac:spMkLst>
        </pc:spChg>
        <pc:spChg chg="del">
          <ac:chgData name="Josiah" userId="a8f7999c-a358-44d0-a4ac-9433cc6d8817" providerId="ADAL" clId="{FA12C95E-35B5-455E-B1CF-5A33D125A82A}" dt="2021-02-18T00:42:33.955" v="8125" actId="478"/>
          <ac:spMkLst>
            <pc:docMk/>
            <pc:sldMk cId="1467919326" sldId="724"/>
            <ac:spMk id="67" creationId="{101972C2-BC30-4BD5-9DD6-1B411F06303C}"/>
          </ac:spMkLst>
        </pc:spChg>
        <pc:spChg chg="del">
          <ac:chgData name="Josiah" userId="a8f7999c-a358-44d0-a4ac-9433cc6d8817" providerId="ADAL" clId="{FA12C95E-35B5-455E-B1CF-5A33D125A82A}" dt="2021-02-18T00:42:33.955" v="8125" actId="478"/>
          <ac:spMkLst>
            <pc:docMk/>
            <pc:sldMk cId="1467919326" sldId="724"/>
            <ac:spMk id="68" creationId="{ACE1C29D-8555-4E0B-93DE-6743A33DC8B4}"/>
          </ac:spMkLst>
        </pc:spChg>
        <pc:spChg chg="del">
          <ac:chgData name="Josiah" userId="a8f7999c-a358-44d0-a4ac-9433cc6d8817" providerId="ADAL" clId="{FA12C95E-35B5-455E-B1CF-5A33D125A82A}" dt="2021-02-18T00:42:33.955" v="8125" actId="478"/>
          <ac:spMkLst>
            <pc:docMk/>
            <pc:sldMk cId="1467919326" sldId="724"/>
            <ac:spMk id="72" creationId="{8C81D3DD-AC86-4437-8DC2-853614BF32C0}"/>
          </ac:spMkLst>
        </pc:spChg>
        <pc:spChg chg="del">
          <ac:chgData name="Josiah" userId="a8f7999c-a358-44d0-a4ac-9433cc6d8817" providerId="ADAL" clId="{FA12C95E-35B5-455E-B1CF-5A33D125A82A}" dt="2021-02-18T00:42:33.955" v="8125" actId="478"/>
          <ac:spMkLst>
            <pc:docMk/>
            <pc:sldMk cId="1467919326" sldId="724"/>
            <ac:spMk id="73" creationId="{63C0B76E-3222-4BFA-8AAB-C326BB230FF0}"/>
          </ac:spMkLst>
        </pc:spChg>
        <pc:spChg chg="del">
          <ac:chgData name="Josiah" userId="a8f7999c-a358-44d0-a4ac-9433cc6d8817" providerId="ADAL" clId="{FA12C95E-35B5-455E-B1CF-5A33D125A82A}" dt="2021-02-18T00:42:33.955" v="8125" actId="478"/>
          <ac:spMkLst>
            <pc:docMk/>
            <pc:sldMk cId="1467919326" sldId="724"/>
            <ac:spMk id="74" creationId="{2E9E2897-F2AC-46E7-8984-977384A7DD71}"/>
          </ac:spMkLst>
        </pc:spChg>
        <pc:spChg chg="del">
          <ac:chgData name="Josiah" userId="a8f7999c-a358-44d0-a4ac-9433cc6d8817" providerId="ADAL" clId="{FA12C95E-35B5-455E-B1CF-5A33D125A82A}" dt="2021-02-18T00:42:33.955" v="8125" actId="478"/>
          <ac:spMkLst>
            <pc:docMk/>
            <pc:sldMk cId="1467919326" sldId="724"/>
            <ac:spMk id="75" creationId="{DD407CD2-7027-46B2-827B-1EE3AECC0576}"/>
          </ac:spMkLst>
        </pc:spChg>
        <pc:spChg chg="del">
          <ac:chgData name="Josiah" userId="a8f7999c-a358-44d0-a4ac-9433cc6d8817" providerId="ADAL" clId="{FA12C95E-35B5-455E-B1CF-5A33D125A82A}" dt="2021-02-18T00:42:36.794" v="8126" actId="478"/>
          <ac:spMkLst>
            <pc:docMk/>
            <pc:sldMk cId="1467919326" sldId="724"/>
            <ac:spMk id="76" creationId="{EFA3A9DA-20EF-4D04-A737-BC99BC2076C4}"/>
          </ac:spMkLst>
        </pc:spChg>
        <pc:spChg chg="add mod">
          <ac:chgData name="Josiah" userId="a8f7999c-a358-44d0-a4ac-9433cc6d8817" providerId="ADAL" clId="{FA12C95E-35B5-455E-B1CF-5A33D125A82A}" dt="2021-02-18T00:57:27.226" v="8508"/>
          <ac:spMkLst>
            <pc:docMk/>
            <pc:sldMk cId="1467919326" sldId="724"/>
            <ac:spMk id="80" creationId="{53C7491A-F5B8-4209-952D-DF41EB80ACF5}"/>
          </ac:spMkLst>
        </pc:spChg>
        <pc:grpChg chg="add mod">
          <ac:chgData name="Josiah" userId="a8f7999c-a358-44d0-a4ac-9433cc6d8817" providerId="ADAL" clId="{FA12C95E-35B5-455E-B1CF-5A33D125A82A}" dt="2021-02-18T00:55:25.437" v="8435" actId="1076"/>
          <ac:grpSpMkLst>
            <pc:docMk/>
            <pc:sldMk cId="1467919326" sldId="724"/>
            <ac:grpSpMk id="10" creationId="{86107D09-7F1E-4C42-BE77-52DF7FC5B869}"/>
          </ac:grpSpMkLst>
        </pc:grpChg>
        <pc:grpChg chg="add mod">
          <ac:chgData name="Josiah" userId="a8f7999c-a358-44d0-a4ac-9433cc6d8817" providerId="ADAL" clId="{FA12C95E-35B5-455E-B1CF-5A33D125A82A}" dt="2021-02-18T00:55:51.930" v="8439" actId="1076"/>
          <ac:grpSpMkLst>
            <pc:docMk/>
            <pc:sldMk cId="1467919326" sldId="724"/>
            <ac:grpSpMk id="77" creationId="{4B1A2BD7-8CAE-40E8-8B94-E70E90BC926F}"/>
          </ac:grpSpMkLst>
        </pc:grpChg>
        <pc:cxnChg chg="add mod">
          <ac:chgData name="Josiah" userId="a8f7999c-a358-44d0-a4ac-9433cc6d8817" providerId="ADAL" clId="{FA12C95E-35B5-455E-B1CF-5A33D125A82A}" dt="2021-02-18T00:54:25.281" v="8420" actId="1582"/>
          <ac:cxnSpMkLst>
            <pc:docMk/>
            <pc:sldMk cId="1467919326" sldId="724"/>
            <ac:cxnSpMk id="8" creationId="{B118C221-9820-471C-912C-0B9DF49E2297}"/>
          </ac:cxnSpMkLst>
        </pc:cxnChg>
        <pc:cxnChg chg="add del mod">
          <ac:chgData name="Josiah" userId="a8f7999c-a358-44d0-a4ac-9433cc6d8817" providerId="ADAL" clId="{FA12C95E-35B5-455E-B1CF-5A33D125A82A}" dt="2021-02-18T00:54:51.416" v="8426" actId="478"/>
          <ac:cxnSpMkLst>
            <pc:docMk/>
            <pc:sldMk cId="1467919326" sldId="724"/>
            <ac:cxnSpMk id="39" creationId="{DC0DB99A-0A85-4793-A0CF-9CB4AB611223}"/>
          </ac:cxnSpMkLst>
        </pc:cxnChg>
        <pc:cxnChg chg="add mod">
          <ac:chgData name="Josiah" userId="a8f7999c-a358-44d0-a4ac-9433cc6d8817" providerId="ADAL" clId="{FA12C95E-35B5-455E-B1CF-5A33D125A82A}" dt="2021-02-18T00:53:27.671" v="8376"/>
          <ac:cxnSpMkLst>
            <pc:docMk/>
            <pc:sldMk cId="1467919326" sldId="724"/>
            <ac:cxnSpMk id="40" creationId="{038119BB-7382-4639-8202-637002226275}"/>
          </ac:cxnSpMkLst>
        </pc:cxnChg>
        <pc:cxnChg chg="add mod">
          <ac:chgData name="Josiah" userId="a8f7999c-a358-44d0-a4ac-9433cc6d8817" providerId="ADAL" clId="{FA12C95E-35B5-455E-B1CF-5A33D125A82A}" dt="2021-02-18T00:53:27.671" v="8376"/>
          <ac:cxnSpMkLst>
            <pc:docMk/>
            <pc:sldMk cId="1467919326" sldId="724"/>
            <ac:cxnSpMk id="41" creationId="{D46FD71F-949A-469D-A47D-AF4C20035D38}"/>
          </ac:cxnSpMkLst>
        </pc:cxnChg>
        <pc:cxnChg chg="add mod">
          <ac:chgData name="Josiah" userId="a8f7999c-a358-44d0-a4ac-9433cc6d8817" providerId="ADAL" clId="{FA12C95E-35B5-455E-B1CF-5A33D125A82A}" dt="2021-02-18T00:53:27.671" v="8376"/>
          <ac:cxnSpMkLst>
            <pc:docMk/>
            <pc:sldMk cId="1467919326" sldId="724"/>
            <ac:cxnSpMk id="42" creationId="{D7FF7912-9F54-4A4A-8DC7-57A4A0F34A49}"/>
          </ac:cxnSpMkLst>
        </pc:cxnChg>
        <pc:cxnChg chg="add mod">
          <ac:chgData name="Josiah" userId="a8f7999c-a358-44d0-a4ac-9433cc6d8817" providerId="ADAL" clId="{FA12C95E-35B5-455E-B1CF-5A33D125A82A}" dt="2021-02-18T00:53:27.671" v="8376"/>
          <ac:cxnSpMkLst>
            <pc:docMk/>
            <pc:sldMk cId="1467919326" sldId="724"/>
            <ac:cxnSpMk id="43" creationId="{DDA0E60F-19C3-4BBC-9B67-B73E4ABAEDF3}"/>
          </ac:cxnSpMkLst>
        </pc:cxnChg>
        <pc:cxnChg chg="add mod">
          <ac:chgData name="Josiah" userId="a8f7999c-a358-44d0-a4ac-9433cc6d8817" providerId="ADAL" clId="{FA12C95E-35B5-455E-B1CF-5A33D125A82A}" dt="2021-02-18T00:53:27.671" v="8376"/>
          <ac:cxnSpMkLst>
            <pc:docMk/>
            <pc:sldMk cId="1467919326" sldId="724"/>
            <ac:cxnSpMk id="44" creationId="{FF40C586-74F9-42B7-9445-4FFA9F38F73F}"/>
          </ac:cxnSpMkLst>
        </pc:cxnChg>
        <pc:cxnChg chg="add mod">
          <ac:chgData name="Josiah" userId="a8f7999c-a358-44d0-a4ac-9433cc6d8817" providerId="ADAL" clId="{FA12C95E-35B5-455E-B1CF-5A33D125A82A}" dt="2021-02-18T00:53:27.671" v="8376"/>
          <ac:cxnSpMkLst>
            <pc:docMk/>
            <pc:sldMk cId="1467919326" sldId="724"/>
            <ac:cxnSpMk id="45" creationId="{58462E21-AFC6-4638-AFED-6FB3B05ED86F}"/>
          </ac:cxnSpMkLst>
        </pc:cxnChg>
        <pc:cxnChg chg="add mod">
          <ac:chgData name="Josiah" userId="a8f7999c-a358-44d0-a4ac-9433cc6d8817" providerId="ADAL" clId="{FA12C95E-35B5-455E-B1CF-5A33D125A82A}" dt="2021-02-18T00:53:27.671" v="8376"/>
          <ac:cxnSpMkLst>
            <pc:docMk/>
            <pc:sldMk cId="1467919326" sldId="724"/>
            <ac:cxnSpMk id="46" creationId="{3089FF8C-21EB-40DC-AB10-1705D1662959}"/>
          </ac:cxnSpMkLst>
        </pc:cxnChg>
        <pc:cxnChg chg="add mod">
          <ac:chgData name="Josiah" userId="a8f7999c-a358-44d0-a4ac-9433cc6d8817" providerId="ADAL" clId="{FA12C95E-35B5-455E-B1CF-5A33D125A82A}" dt="2021-02-18T00:53:27.671" v="8376"/>
          <ac:cxnSpMkLst>
            <pc:docMk/>
            <pc:sldMk cId="1467919326" sldId="724"/>
            <ac:cxnSpMk id="47" creationId="{ECDC6711-6C82-4C9F-9A0B-2E6B5CB84468}"/>
          </ac:cxnSpMkLst>
        </pc:cxnChg>
        <pc:cxnChg chg="add mod">
          <ac:chgData name="Josiah" userId="a8f7999c-a358-44d0-a4ac-9433cc6d8817" providerId="ADAL" clId="{FA12C95E-35B5-455E-B1CF-5A33D125A82A}" dt="2021-02-18T00:53:27.671" v="8376"/>
          <ac:cxnSpMkLst>
            <pc:docMk/>
            <pc:sldMk cId="1467919326" sldId="724"/>
            <ac:cxnSpMk id="49" creationId="{2D5B1B82-D1DD-43A3-891A-AD787BD45B7A}"/>
          </ac:cxnSpMkLst>
        </pc:cxnChg>
        <pc:cxnChg chg="add mod">
          <ac:chgData name="Josiah" userId="a8f7999c-a358-44d0-a4ac-9433cc6d8817" providerId="ADAL" clId="{FA12C95E-35B5-455E-B1CF-5A33D125A82A}" dt="2021-02-18T00:54:42.162" v="8424" actId="1076"/>
          <ac:cxnSpMkLst>
            <pc:docMk/>
            <pc:sldMk cId="1467919326" sldId="724"/>
            <ac:cxnSpMk id="51" creationId="{DFB6B126-200E-4327-8651-134388099974}"/>
          </ac:cxnSpMkLst>
        </pc:cxnChg>
        <pc:cxnChg chg="add mod">
          <ac:chgData name="Josiah" userId="a8f7999c-a358-44d0-a4ac-9433cc6d8817" providerId="ADAL" clId="{FA12C95E-35B5-455E-B1CF-5A33D125A82A}" dt="2021-02-18T00:54:58.654" v="8428" actId="1076"/>
          <ac:cxnSpMkLst>
            <pc:docMk/>
            <pc:sldMk cId="1467919326" sldId="724"/>
            <ac:cxnSpMk id="53" creationId="{0A3AA51A-83F3-4B26-9D33-E4DC6846E261}"/>
          </ac:cxnSpMkLst>
        </pc:cxnChg>
        <pc:cxnChg chg="add mod">
          <ac:chgData name="Josiah" userId="a8f7999c-a358-44d0-a4ac-9433cc6d8817" providerId="ADAL" clId="{FA12C95E-35B5-455E-B1CF-5A33D125A82A}" dt="2021-02-18T00:54:58.654" v="8428" actId="1076"/>
          <ac:cxnSpMkLst>
            <pc:docMk/>
            <pc:sldMk cId="1467919326" sldId="724"/>
            <ac:cxnSpMk id="54" creationId="{4201AA5D-D04B-4693-9DE5-CF9EC4CEFFD1}"/>
          </ac:cxnSpMkLst>
        </pc:cxnChg>
        <pc:cxnChg chg="add mod">
          <ac:chgData name="Josiah" userId="a8f7999c-a358-44d0-a4ac-9433cc6d8817" providerId="ADAL" clId="{FA12C95E-35B5-455E-B1CF-5A33D125A82A}" dt="2021-02-18T00:55:05.400" v="8430" actId="1076"/>
          <ac:cxnSpMkLst>
            <pc:docMk/>
            <pc:sldMk cId="1467919326" sldId="724"/>
            <ac:cxnSpMk id="55" creationId="{A419C891-A105-41C7-BB95-2ABB7AD0FFC2}"/>
          </ac:cxnSpMkLst>
        </pc:cxnChg>
        <pc:cxnChg chg="add mod">
          <ac:chgData name="Josiah" userId="a8f7999c-a358-44d0-a4ac-9433cc6d8817" providerId="ADAL" clId="{FA12C95E-35B5-455E-B1CF-5A33D125A82A}" dt="2021-02-18T00:55:05.400" v="8430" actId="1076"/>
          <ac:cxnSpMkLst>
            <pc:docMk/>
            <pc:sldMk cId="1467919326" sldId="724"/>
            <ac:cxnSpMk id="56" creationId="{3DBE3A4A-D1A0-49B9-9C04-639DE15948F7}"/>
          </ac:cxnSpMkLst>
        </pc:cxnChg>
        <pc:cxnChg chg="add mod">
          <ac:chgData name="Josiah" userId="a8f7999c-a358-44d0-a4ac-9433cc6d8817" providerId="ADAL" clId="{FA12C95E-35B5-455E-B1CF-5A33D125A82A}" dt="2021-02-18T00:55:18.092" v="8433" actId="164"/>
          <ac:cxnSpMkLst>
            <pc:docMk/>
            <pc:sldMk cId="1467919326" sldId="724"/>
            <ac:cxnSpMk id="57" creationId="{E5324CB8-9070-4668-9B3A-5BADAAE6782D}"/>
          </ac:cxnSpMkLst>
        </pc:cxnChg>
        <pc:cxnChg chg="add mod">
          <ac:chgData name="Josiah" userId="a8f7999c-a358-44d0-a4ac-9433cc6d8817" providerId="ADAL" clId="{FA12C95E-35B5-455E-B1CF-5A33D125A82A}" dt="2021-02-18T00:55:18.092" v="8433" actId="164"/>
          <ac:cxnSpMkLst>
            <pc:docMk/>
            <pc:sldMk cId="1467919326" sldId="724"/>
            <ac:cxnSpMk id="58" creationId="{CF306825-EB99-4688-BE10-319D87BA98AF}"/>
          </ac:cxnSpMkLst>
        </pc:cxnChg>
        <pc:cxnChg chg="del">
          <ac:chgData name="Josiah" userId="a8f7999c-a358-44d0-a4ac-9433cc6d8817" providerId="ADAL" clId="{FA12C95E-35B5-455E-B1CF-5A33D125A82A}" dt="2021-02-18T00:42:33.955" v="8125" actId="478"/>
          <ac:cxnSpMkLst>
            <pc:docMk/>
            <pc:sldMk cId="1467919326" sldId="724"/>
            <ac:cxnSpMk id="62" creationId="{07B3365E-3C42-4E40-9FE4-A0786FBEB5FB}"/>
          </ac:cxnSpMkLst>
        </pc:cxnChg>
        <pc:cxnChg chg="del">
          <ac:chgData name="Josiah" userId="a8f7999c-a358-44d0-a4ac-9433cc6d8817" providerId="ADAL" clId="{FA12C95E-35B5-455E-B1CF-5A33D125A82A}" dt="2021-02-18T00:42:33.955" v="8125" actId="478"/>
          <ac:cxnSpMkLst>
            <pc:docMk/>
            <pc:sldMk cId="1467919326" sldId="724"/>
            <ac:cxnSpMk id="63" creationId="{D4B69808-ABCE-4A26-81C4-0033CD870902}"/>
          </ac:cxnSpMkLst>
        </pc:cxnChg>
        <pc:cxnChg chg="del">
          <ac:chgData name="Josiah" userId="a8f7999c-a358-44d0-a4ac-9433cc6d8817" providerId="ADAL" clId="{FA12C95E-35B5-455E-B1CF-5A33D125A82A}" dt="2021-02-18T00:42:33.955" v="8125" actId="478"/>
          <ac:cxnSpMkLst>
            <pc:docMk/>
            <pc:sldMk cId="1467919326" sldId="724"/>
            <ac:cxnSpMk id="64" creationId="{A7A05B2B-255C-47DC-BA36-B307B70932E6}"/>
          </ac:cxnSpMkLst>
        </pc:cxnChg>
        <pc:cxnChg chg="del">
          <ac:chgData name="Josiah" userId="a8f7999c-a358-44d0-a4ac-9433cc6d8817" providerId="ADAL" clId="{FA12C95E-35B5-455E-B1CF-5A33D125A82A}" dt="2021-02-18T00:42:33.955" v="8125" actId="478"/>
          <ac:cxnSpMkLst>
            <pc:docMk/>
            <pc:sldMk cId="1467919326" sldId="724"/>
            <ac:cxnSpMk id="65" creationId="{D27F7D55-0E66-459E-8739-BA13D58EF706}"/>
          </ac:cxnSpMkLst>
        </pc:cxnChg>
        <pc:cxnChg chg="del">
          <ac:chgData name="Josiah" userId="a8f7999c-a358-44d0-a4ac-9433cc6d8817" providerId="ADAL" clId="{FA12C95E-35B5-455E-B1CF-5A33D125A82A}" dt="2021-02-18T00:42:33.955" v="8125" actId="478"/>
          <ac:cxnSpMkLst>
            <pc:docMk/>
            <pc:sldMk cId="1467919326" sldId="724"/>
            <ac:cxnSpMk id="69" creationId="{077DB4E8-D164-47F5-A998-036C6FD0F3D3}"/>
          </ac:cxnSpMkLst>
        </pc:cxnChg>
        <pc:cxnChg chg="del">
          <ac:chgData name="Josiah" userId="a8f7999c-a358-44d0-a4ac-9433cc6d8817" providerId="ADAL" clId="{FA12C95E-35B5-455E-B1CF-5A33D125A82A}" dt="2021-02-18T00:42:33.955" v="8125" actId="478"/>
          <ac:cxnSpMkLst>
            <pc:docMk/>
            <pc:sldMk cId="1467919326" sldId="724"/>
            <ac:cxnSpMk id="70" creationId="{01075476-9A8B-4B04-AAD6-96723A32F34E}"/>
          </ac:cxnSpMkLst>
        </pc:cxnChg>
        <pc:cxnChg chg="del">
          <ac:chgData name="Josiah" userId="a8f7999c-a358-44d0-a4ac-9433cc6d8817" providerId="ADAL" clId="{FA12C95E-35B5-455E-B1CF-5A33D125A82A}" dt="2021-02-18T00:42:33.955" v="8125" actId="478"/>
          <ac:cxnSpMkLst>
            <pc:docMk/>
            <pc:sldMk cId="1467919326" sldId="724"/>
            <ac:cxnSpMk id="71" creationId="{9FFC3000-5609-481A-B432-A0E2F22D8FE4}"/>
          </ac:cxnSpMkLst>
        </pc:cxnChg>
        <pc:cxnChg chg="mod">
          <ac:chgData name="Josiah" userId="a8f7999c-a358-44d0-a4ac-9433cc6d8817" providerId="ADAL" clId="{FA12C95E-35B5-455E-B1CF-5A33D125A82A}" dt="2021-02-18T00:55:44.479" v="8436"/>
          <ac:cxnSpMkLst>
            <pc:docMk/>
            <pc:sldMk cId="1467919326" sldId="724"/>
            <ac:cxnSpMk id="78" creationId="{187640BC-E444-4640-8435-4CB001B429DA}"/>
          </ac:cxnSpMkLst>
        </pc:cxnChg>
        <pc:cxnChg chg="mod">
          <ac:chgData name="Josiah" userId="a8f7999c-a358-44d0-a4ac-9433cc6d8817" providerId="ADAL" clId="{FA12C95E-35B5-455E-B1CF-5A33D125A82A}" dt="2021-02-18T00:55:44.479" v="8436"/>
          <ac:cxnSpMkLst>
            <pc:docMk/>
            <pc:sldMk cId="1467919326" sldId="724"/>
            <ac:cxnSpMk id="79" creationId="{42AABD2E-915A-45CA-BEA8-6529969999F6}"/>
          </ac:cxnSpMkLst>
        </pc:cxnChg>
      </pc:sldChg>
      <pc:sldChg chg="add del">
        <pc:chgData name="Josiah" userId="a8f7999c-a358-44d0-a4ac-9433cc6d8817" providerId="ADAL" clId="{FA12C95E-35B5-455E-B1CF-5A33D125A82A}" dt="2021-02-18T00:34:09.142" v="7638"/>
        <pc:sldMkLst>
          <pc:docMk/>
          <pc:sldMk cId="2340812188" sldId="724"/>
        </pc:sldMkLst>
      </pc:sldChg>
      <pc:sldChg chg="del">
        <pc:chgData name="Josiah" userId="a8f7999c-a358-44d0-a4ac-9433cc6d8817" providerId="ADAL" clId="{FA12C95E-35B5-455E-B1CF-5A33D125A82A}" dt="2021-02-17T20:39:05.048" v="94" actId="47"/>
        <pc:sldMkLst>
          <pc:docMk/>
          <pc:sldMk cId="2864090177" sldId="724"/>
        </pc:sldMkLst>
      </pc:sldChg>
      <pc:sldChg chg="del">
        <pc:chgData name="Josiah" userId="a8f7999c-a358-44d0-a4ac-9433cc6d8817" providerId="ADAL" clId="{FA12C95E-35B5-455E-B1CF-5A33D125A82A}" dt="2021-02-17T20:39:05.048" v="94" actId="47"/>
        <pc:sldMkLst>
          <pc:docMk/>
          <pc:sldMk cId="162161980" sldId="725"/>
        </pc:sldMkLst>
      </pc:sldChg>
      <pc:sldChg chg="addSp delSp modSp add mod">
        <pc:chgData name="Josiah" userId="a8f7999c-a358-44d0-a4ac-9433cc6d8817" providerId="ADAL" clId="{FA12C95E-35B5-455E-B1CF-5A33D125A82A}" dt="2021-02-18T01:27:39.830" v="10409" actId="1076"/>
        <pc:sldMkLst>
          <pc:docMk/>
          <pc:sldMk cId="1788137836" sldId="725"/>
        </pc:sldMkLst>
        <pc:spChg chg="mod">
          <ac:chgData name="Josiah" userId="a8f7999c-a358-44d0-a4ac-9433cc6d8817" providerId="ADAL" clId="{FA12C95E-35B5-455E-B1CF-5A33D125A82A}" dt="2021-02-18T01:11:45.933" v="9376" actId="2711"/>
          <ac:spMkLst>
            <pc:docMk/>
            <pc:sldMk cId="1788137836" sldId="725"/>
            <ac:spMk id="3" creationId="{5357D9CF-BCFE-4A18-8CC4-2DD2A313D6F9}"/>
          </ac:spMkLst>
        </pc:spChg>
        <pc:spChg chg="mod">
          <ac:chgData name="Josiah" userId="a8f7999c-a358-44d0-a4ac-9433cc6d8817" providerId="ADAL" clId="{FA12C95E-35B5-455E-B1CF-5A33D125A82A}" dt="2021-02-18T01:11:45.933" v="9376" actId="2711"/>
          <ac:spMkLst>
            <pc:docMk/>
            <pc:sldMk cId="1788137836" sldId="725"/>
            <ac:spMk id="4" creationId="{16CDE443-03E3-42DA-B5D3-584D414AE018}"/>
          </ac:spMkLst>
        </pc:spChg>
        <pc:spChg chg="mod">
          <ac:chgData name="Josiah" userId="a8f7999c-a358-44d0-a4ac-9433cc6d8817" providerId="ADAL" clId="{FA12C95E-35B5-455E-B1CF-5A33D125A82A}" dt="2021-02-18T01:11:45.933" v="9376" actId="2711"/>
          <ac:spMkLst>
            <pc:docMk/>
            <pc:sldMk cId="1788137836" sldId="725"/>
            <ac:spMk id="6" creationId="{46EF9414-DFB8-4909-B239-5C4750247E89}"/>
          </ac:spMkLst>
        </pc:spChg>
        <pc:spChg chg="add mod">
          <ac:chgData name="Josiah" userId="a8f7999c-a358-44d0-a4ac-9433cc6d8817" providerId="ADAL" clId="{FA12C95E-35B5-455E-B1CF-5A33D125A82A}" dt="2021-02-18T01:20:42.135" v="9939" actId="20577"/>
          <ac:spMkLst>
            <pc:docMk/>
            <pc:sldMk cId="1788137836" sldId="725"/>
            <ac:spMk id="7" creationId="{4E46DCD6-5E34-4EFE-AD67-73E55A2D806B}"/>
          </ac:spMkLst>
        </pc:spChg>
        <pc:spChg chg="add mod">
          <ac:chgData name="Josiah" userId="a8f7999c-a358-44d0-a4ac-9433cc6d8817" providerId="ADAL" clId="{FA12C95E-35B5-455E-B1CF-5A33D125A82A}" dt="2021-02-18T01:22:22.896" v="9948" actId="1076"/>
          <ac:spMkLst>
            <pc:docMk/>
            <pc:sldMk cId="1788137836" sldId="725"/>
            <ac:spMk id="12" creationId="{351A4A41-9A01-4CEF-9566-7F41F019A5F6}"/>
          </ac:spMkLst>
        </pc:spChg>
        <pc:spChg chg="add mod">
          <ac:chgData name="Josiah" userId="a8f7999c-a358-44d0-a4ac-9433cc6d8817" providerId="ADAL" clId="{FA12C95E-35B5-455E-B1CF-5A33D125A82A}" dt="2021-02-18T01:27:39.830" v="10409" actId="1076"/>
          <ac:spMkLst>
            <pc:docMk/>
            <pc:sldMk cId="1788137836" sldId="725"/>
            <ac:spMk id="21" creationId="{EB4524C6-5120-4EBD-96C6-9E0B8302BF60}"/>
          </ac:spMkLst>
        </pc:spChg>
        <pc:spChg chg="del">
          <ac:chgData name="Josiah" userId="a8f7999c-a358-44d0-a4ac-9433cc6d8817" providerId="ADAL" clId="{FA12C95E-35B5-455E-B1CF-5A33D125A82A}" dt="2021-02-18T00:58:06.561" v="8512" actId="478"/>
          <ac:spMkLst>
            <pc:docMk/>
            <pc:sldMk cId="1788137836" sldId="725"/>
            <ac:spMk id="30" creationId="{DEC19882-0DD8-4634-9922-D8015900EF62}"/>
          </ac:spMkLst>
        </pc:spChg>
        <pc:spChg chg="del">
          <ac:chgData name="Josiah" userId="a8f7999c-a358-44d0-a4ac-9433cc6d8817" providerId="ADAL" clId="{FA12C95E-35B5-455E-B1CF-5A33D125A82A}" dt="2021-02-18T00:58:06.561" v="8512" actId="478"/>
          <ac:spMkLst>
            <pc:docMk/>
            <pc:sldMk cId="1788137836" sldId="725"/>
            <ac:spMk id="31" creationId="{62B048C7-4990-458F-B4CD-4F82113209AE}"/>
          </ac:spMkLst>
        </pc:spChg>
        <pc:spChg chg="del">
          <ac:chgData name="Josiah" userId="a8f7999c-a358-44d0-a4ac-9433cc6d8817" providerId="ADAL" clId="{FA12C95E-35B5-455E-B1CF-5A33D125A82A}" dt="2021-02-18T00:58:06.561" v="8512" actId="478"/>
          <ac:spMkLst>
            <pc:docMk/>
            <pc:sldMk cId="1788137836" sldId="725"/>
            <ac:spMk id="32" creationId="{31207CEB-73BE-4674-94AD-6E5F6B1ACDC1}"/>
          </ac:spMkLst>
        </pc:spChg>
        <pc:spChg chg="del">
          <ac:chgData name="Josiah" userId="a8f7999c-a358-44d0-a4ac-9433cc6d8817" providerId="ADAL" clId="{FA12C95E-35B5-455E-B1CF-5A33D125A82A}" dt="2021-02-18T00:58:06.561" v="8512" actId="478"/>
          <ac:spMkLst>
            <pc:docMk/>
            <pc:sldMk cId="1788137836" sldId="725"/>
            <ac:spMk id="33" creationId="{E584217C-A0AE-43E0-8547-2C0C7F2F9D40}"/>
          </ac:spMkLst>
        </pc:spChg>
        <pc:spChg chg="del">
          <ac:chgData name="Josiah" userId="a8f7999c-a358-44d0-a4ac-9433cc6d8817" providerId="ADAL" clId="{FA12C95E-35B5-455E-B1CF-5A33D125A82A}" dt="2021-02-18T00:58:06.561" v="8512" actId="478"/>
          <ac:spMkLst>
            <pc:docMk/>
            <pc:sldMk cId="1788137836" sldId="725"/>
            <ac:spMk id="34" creationId="{01E97927-3FE3-4D3D-ABA0-18AAB06F0CAD}"/>
          </ac:spMkLst>
        </pc:spChg>
        <pc:spChg chg="del">
          <ac:chgData name="Josiah" userId="a8f7999c-a358-44d0-a4ac-9433cc6d8817" providerId="ADAL" clId="{FA12C95E-35B5-455E-B1CF-5A33D125A82A}" dt="2021-02-18T00:58:06.561" v="8512" actId="478"/>
          <ac:spMkLst>
            <pc:docMk/>
            <pc:sldMk cId="1788137836" sldId="725"/>
            <ac:spMk id="35" creationId="{02D0DD17-16F7-455E-B421-35784EB06C5D}"/>
          </ac:spMkLst>
        </pc:spChg>
        <pc:spChg chg="del">
          <ac:chgData name="Josiah" userId="a8f7999c-a358-44d0-a4ac-9433cc6d8817" providerId="ADAL" clId="{FA12C95E-35B5-455E-B1CF-5A33D125A82A}" dt="2021-02-18T00:58:06.561" v="8512" actId="478"/>
          <ac:spMkLst>
            <pc:docMk/>
            <pc:sldMk cId="1788137836" sldId="725"/>
            <ac:spMk id="36" creationId="{21528AEE-54A8-4B38-A3F8-D3B4BAF0E4E4}"/>
          </ac:spMkLst>
        </pc:spChg>
        <pc:spChg chg="del">
          <ac:chgData name="Josiah" userId="a8f7999c-a358-44d0-a4ac-9433cc6d8817" providerId="ADAL" clId="{FA12C95E-35B5-455E-B1CF-5A33D125A82A}" dt="2021-02-18T00:58:06.561" v="8512" actId="478"/>
          <ac:spMkLst>
            <pc:docMk/>
            <pc:sldMk cId="1788137836" sldId="725"/>
            <ac:spMk id="37" creationId="{708C47CC-B540-4DCC-B011-DADD2136D00E}"/>
          </ac:spMkLst>
        </pc:spChg>
        <pc:spChg chg="del">
          <ac:chgData name="Josiah" userId="a8f7999c-a358-44d0-a4ac-9433cc6d8817" providerId="ADAL" clId="{FA12C95E-35B5-455E-B1CF-5A33D125A82A}" dt="2021-02-18T00:58:06.561" v="8512" actId="478"/>
          <ac:spMkLst>
            <pc:docMk/>
            <pc:sldMk cId="1788137836" sldId="725"/>
            <ac:spMk id="38" creationId="{2ACB8668-CF4B-4264-8FE3-9EEFC2085332}"/>
          </ac:spMkLst>
        </pc:spChg>
        <pc:spChg chg="del">
          <ac:chgData name="Josiah" userId="a8f7999c-a358-44d0-a4ac-9433cc6d8817" providerId="ADAL" clId="{FA12C95E-35B5-455E-B1CF-5A33D125A82A}" dt="2021-02-18T00:58:08.889" v="8513" actId="478"/>
          <ac:spMkLst>
            <pc:docMk/>
            <pc:sldMk cId="1788137836" sldId="725"/>
            <ac:spMk id="48" creationId="{7ECCCA51-5EC5-46E2-B663-36F80366D818}"/>
          </ac:spMkLst>
        </pc:spChg>
        <pc:spChg chg="add mod">
          <ac:chgData name="Josiah" userId="a8f7999c-a358-44d0-a4ac-9433cc6d8817" providerId="ADAL" clId="{FA12C95E-35B5-455E-B1CF-5A33D125A82A}" dt="2021-02-18T01:19:00.060" v="9938" actId="14100"/>
          <ac:spMkLst>
            <pc:docMk/>
            <pc:sldMk cId="1788137836" sldId="725"/>
            <ac:spMk id="50" creationId="{326C6918-74E6-4129-8828-00DF116B1C4A}"/>
          </ac:spMkLst>
        </pc:spChg>
        <pc:spChg chg="add mod">
          <ac:chgData name="Josiah" userId="a8f7999c-a358-44d0-a4ac-9433cc6d8817" providerId="ADAL" clId="{FA12C95E-35B5-455E-B1CF-5A33D125A82A}" dt="2021-02-18T01:17:19.279" v="9860" actId="1076"/>
          <ac:spMkLst>
            <pc:docMk/>
            <pc:sldMk cId="1788137836" sldId="725"/>
            <ac:spMk id="52" creationId="{F52EEB67-7348-45D6-B26F-9AA102324776}"/>
          </ac:spMkLst>
        </pc:spChg>
        <pc:spChg chg="add mod">
          <ac:chgData name="Josiah" userId="a8f7999c-a358-44d0-a4ac-9433cc6d8817" providerId="ADAL" clId="{FA12C95E-35B5-455E-B1CF-5A33D125A82A}" dt="2021-02-18T01:16:53.313" v="9818" actId="20577"/>
          <ac:spMkLst>
            <pc:docMk/>
            <pc:sldMk cId="1788137836" sldId="725"/>
            <ac:spMk id="59" creationId="{FA4ECA69-B7B8-4B46-8FDB-114040EACCF2}"/>
          </ac:spMkLst>
        </pc:spChg>
        <pc:spChg chg="add mod">
          <ac:chgData name="Josiah" userId="a8f7999c-a358-44d0-a4ac-9433cc6d8817" providerId="ADAL" clId="{FA12C95E-35B5-455E-B1CF-5A33D125A82A}" dt="2021-02-18T01:17:05.653" v="9859" actId="20577"/>
          <ac:spMkLst>
            <pc:docMk/>
            <pc:sldMk cId="1788137836" sldId="725"/>
            <ac:spMk id="60" creationId="{2F4138B3-BE7B-4DB2-9875-577F141FB8E1}"/>
          </ac:spMkLst>
        </pc:spChg>
        <pc:spChg chg="add mod">
          <ac:chgData name="Josiah" userId="a8f7999c-a358-44d0-a4ac-9433cc6d8817" providerId="ADAL" clId="{FA12C95E-35B5-455E-B1CF-5A33D125A82A}" dt="2021-02-18T01:23:32.539" v="10133" actId="20577"/>
          <ac:spMkLst>
            <pc:docMk/>
            <pc:sldMk cId="1788137836" sldId="725"/>
            <ac:spMk id="61" creationId="{9CA414A9-2527-4A27-8DC8-AA91222C5B38}"/>
          </ac:spMkLst>
        </pc:spChg>
        <pc:spChg chg="add mod">
          <ac:chgData name="Josiah" userId="a8f7999c-a358-44d0-a4ac-9433cc6d8817" providerId="ADAL" clId="{FA12C95E-35B5-455E-B1CF-5A33D125A82A}" dt="2021-02-18T01:25:06.632" v="10244" actId="20577"/>
          <ac:spMkLst>
            <pc:docMk/>
            <pc:sldMk cId="1788137836" sldId="725"/>
            <ac:spMk id="62" creationId="{893B22C3-C239-4BA5-9107-0E82D50A038F}"/>
          </ac:spMkLst>
        </pc:spChg>
        <pc:spChg chg="add mod">
          <ac:chgData name="Josiah" userId="a8f7999c-a358-44d0-a4ac-9433cc6d8817" providerId="ADAL" clId="{FA12C95E-35B5-455E-B1CF-5A33D125A82A}" dt="2021-02-18T01:26:40.364" v="10333" actId="20577"/>
          <ac:spMkLst>
            <pc:docMk/>
            <pc:sldMk cId="1788137836" sldId="725"/>
            <ac:spMk id="63" creationId="{FC6A2370-72C9-488C-8851-B42D329CFDBE}"/>
          </ac:spMkLst>
        </pc:spChg>
        <pc:spChg chg="add mod">
          <ac:chgData name="Josiah" userId="a8f7999c-a358-44d0-a4ac-9433cc6d8817" providerId="ADAL" clId="{FA12C95E-35B5-455E-B1CF-5A33D125A82A}" dt="2021-02-18T01:26:48.393" v="10374" actId="20577"/>
          <ac:spMkLst>
            <pc:docMk/>
            <pc:sldMk cId="1788137836" sldId="725"/>
            <ac:spMk id="64" creationId="{A9AC1C69-F6CB-4080-B16E-89C44ABC5EA1}"/>
          </ac:spMkLst>
        </pc:spChg>
        <pc:spChg chg="del">
          <ac:chgData name="Josiah" userId="a8f7999c-a358-44d0-a4ac-9433cc6d8817" providerId="ADAL" clId="{FA12C95E-35B5-455E-B1CF-5A33D125A82A}" dt="2021-02-18T00:58:06.561" v="8512" actId="478"/>
          <ac:spMkLst>
            <pc:docMk/>
            <pc:sldMk cId="1788137836" sldId="725"/>
            <ac:spMk id="80" creationId="{53C7491A-F5B8-4209-952D-DF41EB80ACF5}"/>
          </ac:spMkLst>
        </pc:spChg>
        <pc:grpChg chg="del">
          <ac:chgData name="Josiah" userId="a8f7999c-a358-44d0-a4ac-9433cc6d8817" providerId="ADAL" clId="{FA12C95E-35B5-455E-B1CF-5A33D125A82A}" dt="2021-02-18T00:58:06.561" v="8512" actId="478"/>
          <ac:grpSpMkLst>
            <pc:docMk/>
            <pc:sldMk cId="1788137836" sldId="725"/>
            <ac:grpSpMk id="10" creationId="{86107D09-7F1E-4C42-BE77-52DF7FC5B869}"/>
          </ac:grpSpMkLst>
        </pc:grpChg>
        <pc:grpChg chg="del">
          <ac:chgData name="Josiah" userId="a8f7999c-a358-44d0-a4ac-9433cc6d8817" providerId="ADAL" clId="{FA12C95E-35B5-455E-B1CF-5A33D125A82A}" dt="2021-02-18T00:58:06.561" v="8512" actId="478"/>
          <ac:grpSpMkLst>
            <pc:docMk/>
            <pc:sldMk cId="1788137836" sldId="725"/>
            <ac:grpSpMk id="77" creationId="{4B1A2BD7-8CAE-40E8-8B94-E70E90BC926F}"/>
          </ac:grpSpMkLst>
        </pc:grpChg>
        <pc:picChg chg="add mod">
          <ac:chgData name="Josiah" userId="a8f7999c-a358-44d0-a4ac-9433cc6d8817" providerId="ADAL" clId="{FA12C95E-35B5-455E-B1CF-5A33D125A82A}" dt="2021-02-18T01:15:20.420" v="9610" actId="1076"/>
          <ac:picMkLst>
            <pc:docMk/>
            <pc:sldMk cId="1788137836" sldId="725"/>
            <ac:picMk id="5" creationId="{602D5B83-2325-4445-AC24-0993954069FF}"/>
          </ac:picMkLst>
        </pc:picChg>
        <pc:picChg chg="add mod">
          <ac:chgData name="Josiah" userId="a8f7999c-a358-44d0-a4ac-9433cc6d8817" providerId="ADAL" clId="{FA12C95E-35B5-455E-B1CF-5A33D125A82A}" dt="2021-02-18T01:17:19.279" v="9860" actId="1076"/>
          <ac:picMkLst>
            <pc:docMk/>
            <pc:sldMk cId="1788137836" sldId="725"/>
            <ac:picMk id="11" creationId="{F86F6A4E-D390-486A-8895-70FE873AE54F}"/>
          </ac:picMkLst>
        </pc:picChg>
        <pc:picChg chg="add mod">
          <ac:chgData name="Josiah" userId="a8f7999c-a358-44d0-a4ac-9433cc6d8817" providerId="ADAL" clId="{FA12C95E-35B5-455E-B1CF-5A33D125A82A}" dt="2021-02-18T01:15:47.079" v="9613" actId="207"/>
          <ac:picMkLst>
            <pc:docMk/>
            <pc:sldMk cId="1788137836" sldId="725"/>
            <ac:picMk id="14" creationId="{4A0A965F-A0DB-4F04-8C1D-CFB8B67E69CB}"/>
          </ac:picMkLst>
        </pc:picChg>
        <pc:picChg chg="add del mod">
          <ac:chgData name="Josiah" userId="a8f7999c-a358-44d0-a4ac-9433cc6d8817" providerId="ADAL" clId="{FA12C95E-35B5-455E-B1CF-5A33D125A82A}" dt="2021-02-18T01:21:47.093" v="9942" actId="478"/>
          <ac:picMkLst>
            <pc:docMk/>
            <pc:sldMk cId="1788137836" sldId="725"/>
            <ac:picMk id="16" creationId="{E3C82638-DF1D-42D2-A669-5191A5FE5DF5}"/>
          </ac:picMkLst>
        </pc:picChg>
        <pc:picChg chg="add mod">
          <ac:chgData name="Josiah" userId="a8f7999c-a358-44d0-a4ac-9433cc6d8817" providerId="ADAL" clId="{FA12C95E-35B5-455E-B1CF-5A33D125A82A}" dt="2021-02-18T01:22:16.439" v="9945" actId="207"/>
          <ac:picMkLst>
            <pc:docMk/>
            <pc:sldMk cId="1788137836" sldId="725"/>
            <ac:picMk id="18" creationId="{EF6F9EF8-59B1-411D-9DF9-DD0043A02286}"/>
          </ac:picMkLst>
        </pc:picChg>
        <pc:picChg chg="add mod">
          <ac:chgData name="Josiah" userId="a8f7999c-a358-44d0-a4ac-9433cc6d8817" providerId="ADAL" clId="{FA12C95E-35B5-455E-B1CF-5A33D125A82A}" dt="2021-02-18T01:25:47.983" v="10247" actId="207"/>
          <ac:picMkLst>
            <pc:docMk/>
            <pc:sldMk cId="1788137836" sldId="725"/>
            <ac:picMk id="20" creationId="{D507268C-6509-42B8-A071-94C251157E5A}"/>
          </ac:picMkLst>
        </pc:picChg>
        <pc:cxnChg chg="del">
          <ac:chgData name="Josiah" userId="a8f7999c-a358-44d0-a4ac-9433cc6d8817" providerId="ADAL" clId="{FA12C95E-35B5-455E-B1CF-5A33D125A82A}" dt="2021-02-18T00:58:06.561" v="8512" actId="478"/>
          <ac:cxnSpMkLst>
            <pc:docMk/>
            <pc:sldMk cId="1788137836" sldId="725"/>
            <ac:cxnSpMk id="8" creationId="{B118C221-9820-471C-912C-0B9DF49E2297}"/>
          </ac:cxnSpMkLst>
        </pc:cxnChg>
        <pc:cxnChg chg="del mod">
          <ac:chgData name="Josiah" userId="a8f7999c-a358-44d0-a4ac-9433cc6d8817" providerId="ADAL" clId="{FA12C95E-35B5-455E-B1CF-5A33D125A82A}" dt="2021-02-18T00:58:06.561" v="8512" actId="478"/>
          <ac:cxnSpMkLst>
            <pc:docMk/>
            <pc:sldMk cId="1788137836" sldId="725"/>
            <ac:cxnSpMk id="39" creationId="{DC0DB99A-0A85-4793-A0CF-9CB4AB611223}"/>
          </ac:cxnSpMkLst>
        </pc:cxnChg>
        <pc:cxnChg chg="del mod">
          <ac:chgData name="Josiah" userId="a8f7999c-a358-44d0-a4ac-9433cc6d8817" providerId="ADAL" clId="{FA12C95E-35B5-455E-B1CF-5A33D125A82A}" dt="2021-02-18T00:58:06.561" v="8512" actId="478"/>
          <ac:cxnSpMkLst>
            <pc:docMk/>
            <pc:sldMk cId="1788137836" sldId="725"/>
            <ac:cxnSpMk id="40" creationId="{038119BB-7382-4639-8202-637002226275}"/>
          </ac:cxnSpMkLst>
        </pc:cxnChg>
        <pc:cxnChg chg="del">
          <ac:chgData name="Josiah" userId="a8f7999c-a358-44d0-a4ac-9433cc6d8817" providerId="ADAL" clId="{FA12C95E-35B5-455E-B1CF-5A33D125A82A}" dt="2021-02-18T00:58:06.561" v="8512" actId="478"/>
          <ac:cxnSpMkLst>
            <pc:docMk/>
            <pc:sldMk cId="1788137836" sldId="725"/>
            <ac:cxnSpMk id="41" creationId="{D46FD71F-949A-469D-A47D-AF4C20035D38}"/>
          </ac:cxnSpMkLst>
        </pc:cxnChg>
        <pc:cxnChg chg="del mod">
          <ac:chgData name="Josiah" userId="a8f7999c-a358-44d0-a4ac-9433cc6d8817" providerId="ADAL" clId="{FA12C95E-35B5-455E-B1CF-5A33D125A82A}" dt="2021-02-18T00:58:06.561" v="8512" actId="478"/>
          <ac:cxnSpMkLst>
            <pc:docMk/>
            <pc:sldMk cId="1788137836" sldId="725"/>
            <ac:cxnSpMk id="42" creationId="{D7FF7912-9F54-4A4A-8DC7-57A4A0F34A49}"/>
          </ac:cxnSpMkLst>
        </pc:cxnChg>
        <pc:cxnChg chg="del mod">
          <ac:chgData name="Josiah" userId="a8f7999c-a358-44d0-a4ac-9433cc6d8817" providerId="ADAL" clId="{FA12C95E-35B5-455E-B1CF-5A33D125A82A}" dt="2021-02-18T00:58:06.561" v="8512" actId="478"/>
          <ac:cxnSpMkLst>
            <pc:docMk/>
            <pc:sldMk cId="1788137836" sldId="725"/>
            <ac:cxnSpMk id="43" creationId="{DDA0E60F-19C3-4BBC-9B67-B73E4ABAEDF3}"/>
          </ac:cxnSpMkLst>
        </pc:cxnChg>
        <pc:cxnChg chg="del mod">
          <ac:chgData name="Josiah" userId="a8f7999c-a358-44d0-a4ac-9433cc6d8817" providerId="ADAL" clId="{FA12C95E-35B5-455E-B1CF-5A33D125A82A}" dt="2021-02-18T00:58:06.561" v="8512" actId="478"/>
          <ac:cxnSpMkLst>
            <pc:docMk/>
            <pc:sldMk cId="1788137836" sldId="725"/>
            <ac:cxnSpMk id="44" creationId="{FF40C586-74F9-42B7-9445-4FFA9F38F73F}"/>
          </ac:cxnSpMkLst>
        </pc:cxnChg>
        <pc:cxnChg chg="del mod">
          <ac:chgData name="Josiah" userId="a8f7999c-a358-44d0-a4ac-9433cc6d8817" providerId="ADAL" clId="{FA12C95E-35B5-455E-B1CF-5A33D125A82A}" dt="2021-02-18T00:58:06.561" v="8512" actId="478"/>
          <ac:cxnSpMkLst>
            <pc:docMk/>
            <pc:sldMk cId="1788137836" sldId="725"/>
            <ac:cxnSpMk id="45" creationId="{58462E21-AFC6-4638-AFED-6FB3B05ED86F}"/>
          </ac:cxnSpMkLst>
        </pc:cxnChg>
        <pc:cxnChg chg="del mod">
          <ac:chgData name="Josiah" userId="a8f7999c-a358-44d0-a4ac-9433cc6d8817" providerId="ADAL" clId="{FA12C95E-35B5-455E-B1CF-5A33D125A82A}" dt="2021-02-18T00:58:06.561" v="8512" actId="478"/>
          <ac:cxnSpMkLst>
            <pc:docMk/>
            <pc:sldMk cId="1788137836" sldId="725"/>
            <ac:cxnSpMk id="46" creationId="{3089FF8C-21EB-40DC-AB10-1705D1662959}"/>
          </ac:cxnSpMkLst>
        </pc:cxnChg>
        <pc:cxnChg chg="del mod">
          <ac:chgData name="Josiah" userId="a8f7999c-a358-44d0-a4ac-9433cc6d8817" providerId="ADAL" clId="{FA12C95E-35B5-455E-B1CF-5A33D125A82A}" dt="2021-02-18T00:58:06.561" v="8512" actId="478"/>
          <ac:cxnSpMkLst>
            <pc:docMk/>
            <pc:sldMk cId="1788137836" sldId="725"/>
            <ac:cxnSpMk id="47" creationId="{ECDC6711-6C82-4C9F-9A0B-2E6B5CB84468}"/>
          </ac:cxnSpMkLst>
        </pc:cxnChg>
        <pc:cxnChg chg="del mod">
          <ac:chgData name="Josiah" userId="a8f7999c-a358-44d0-a4ac-9433cc6d8817" providerId="ADAL" clId="{FA12C95E-35B5-455E-B1CF-5A33D125A82A}" dt="2021-02-18T00:58:06.561" v="8512" actId="478"/>
          <ac:cxnSpMkLst>
            <pc:docMk/>
            <pc:sldMk cId="1788137836" sldId="725"/>
            <ac:cxnSpMk id="49" creationId="{2D5B1B82-D1DD-43A3-891A-AD787BD45B7A}"/>
          </ac:cxnSpMkLst>
        </pc:cxnChg>
        <pc:cxnChg chg="del">
          <ac:chgData name="Josiah" userId="a8f7999c-a358-44d0-a4ac-9433cc6d8817" providerId="ADAL" clId="{FA12C95E-35B5-455E-B1CF-5A33D125A82A}" dt="2021-02-18T00:58:06.561" v="8512" actId="478"/>
          <ac:cxnSpMkLst>
            <pc:docMk/>
            <pc:sldMk cId="1788137836" sldId="725"/>
            <ac:cxnSpMk id="51" creationId="{DFB6B126-200E-4327-8651-134388099974}"/>
          </ac:cxnSpMkLst>
        </pc:cxnChg>
        <pc:cxnChg chg="del">
          <ac:chgData name="Josiah" userId="a8f7999c-a358-44d0-a4ac-9433cc6d8817" providerId="ADAL" clId="{FA12C95E-35B5-455E-B1CF-5A33D125A82A}" dt="2021-02-18T00:58:06.561" v="8512" actId="478"/>
          <ac:cxnSpMkLst>
            <pc:docMk/>
            <pc:sldMk cId="1788137836" sldId="725"/>
            <ac:cxnSpMk id="53" creationId="{0A3AA51A-83F3-4B26-9D33-E4DC6846E261}"/>
          </ac:cxnSpMkLst>
        </pc:cxnChg>
        <pc:cxnChg chg="del">
          <ac:chgData name="Josiah" userId="a8f7999c-a358-44d0-a4ac-9433cc6d8817" providerId="ADAL" clId="{FA12C95E-35B5-455E-B1CF-5A33D125A82A}" dt="2021-02-18T00:58:06.561" v="8512" actId="478"/>
          <ac:cxnSpMkLst>
            <pc:docMk/>
            <pc:sldMk cId="1788137836" sldId="725"/>
            <ac:cxnSpMk id="54" creationId="{4201AA5D-D04B-4693-9DE5-CF9EC4CEFFD1}"/>
          </ac:cxnSpMkLst>
        </pc:cxnChg>
        <pc:cxnChg chg="del">
          <ac:chgData name="Josiah" userId="a8f7999c-a358-44d0-a4ac-9433cc6d8817" providerId="ADAL" clId="{FA12C95E-35B5-455E-B1CF-5A33D125A82A}" dt="2021-02-18T00:58:06.561" v="8512" actId="478"/>
          <ac:cxnSpMkLst>
            <pc:docMk/>
            <pc:sldMk cId="1788137836" sldId="725"/>
            <ac:cxnSpMk id="55" creationId="{A419C891-A105-41C7-BB95-2ABB7AD0FFC2}"/>
          </ac:cxnSpMkLst>
        </pc:cxnChg>
        <pc:cxnChg chg="del">
          <ac:chgData name="Josiah" userId="a8f7999c-a358-44d0-a4ac-9433cc6d8817" providerId="ADAL" clId="{FA12C95E-35B5-455E-B1CF-5A33D125A82A}" dt="2021-02-18T00:58:06.561" v="8512" actId="478"/>
          <ac:cxnSpMkLst>
            <pc:docMk/>
            <pc:sldMk cId="1788137836" sldId="725"/>
            <ac:cxnSpMk id="56" creationId="{3DBE3A4A-D1A0-49B9-9C04-639DE15948F7}"/>
          </ac:cxnSpMkLst>
        </pc:cxnChg>
      </pc:sldChg>
      <pc:sldChg chg="del">
        <pc:chgData name="Josiah" userId="a8f7999c-a358-44d0-a4ac-9433cc6d8817" providerId="ADAL" clId="{FA12C95E-35B5-455E-B1CF-5A33D125A82A}" dt="2021-02-17T20:39:05.048" v="94" actId="47"/>
        <pc:sldMkLst>
          <pc:docMk/>
          <pc:sldMk cId="1214462293" sldId="726"/>
        </pc:sldMkLst>
      </pc:sldChg>
      <pc:sldChg chg="addSp delSp modSp add mod">
        <pc:chgData name="Josiah" userId="a8f7999c-a358-44d0-a4ac-9433cc6d8817" providerId="ADAL" clId="{FA12C95E-35B5-455E-B1CF-5A33D125A82A}" dt="2021-02-18T01:05:57.741" v="9119" actId="207"/>
        <pc:sldMkLst>
          <pc:docMk/>
          <pc:sldMk cId="2124890332" sldId="726"/>
        </pc:sldMkLst>
        <pc:spChg chg="add mod ord">
          <ac:chgData name="Josiah" userId="a8f7999c-a358-44d0-a4ac-9433cc6d8817" providerId="ADAL" clId="{FA12C95E-35B5-455E-B1CF-5A33D125A82A}" dt="2021-02-18T01:02:01.522" v="8661" actId="2085"/>
          <ac:spMkLst>
            <pc:docMk/>
            <pc:sldMk cId="2124890332" sldId="726"/>
            <ac:spMk id="2" creationId="{8822E51A-73F5-4CC8-87ED-01380ADDF8A2}"/>
          </ac:spMkLst>
        </pc:spChg>
        <pc:spChg chg="add del">
          <ac:chgData name="Josiah" userId="a8f7999c-a358-44d0-a4ac-9433cc6d8817" providerId="ADAL" clId="{FA12C95E-35B5-455E-B1CF-5A33D125A82A}" dt="2021-02-18T01:00:48.694" v="8603" actId="478"/>
          <ac:spMkLst>
            <pc:docMk/>
            <pc:sldMk cId="2124890332" sldId="726"/>
            <ac:spMk id="26" creationId="{2AD4A9E8-E4E1-411E-8D9F-ADA33488D95A}"/>
          </ac:spMkLst>
        </pc:spChg>
        <pc:spChg chg="add del">
          <ac:chgData name="Josiah" userId="a8f7999c-a358-44d0-a4ac-9433cc6d8817" providerId="ADAL" clId="{FA12C95E-35B5-455E-B1CF-5A33D125A82A}" dt="2021-02-18T01:00:49.171" v="8604" actId="478"/>
          <ac:spMkLst>
            <pc:docMk/>
            <pc:sldMk cId="2124890332" sldId="726"/>
            <ac:spMk id="33" creationId="{77FB3602-5D87-4E07-8367-F2751480A227}"/>
          </ac:spMkLst>
        </pc:spChg>
        <pc:spChg chg="add del">
          <ac:chgData name="Josiah" userId="a8f7999c-a358-44d0-a4ac-9433cc6d8817" providerId="ADAL" clId="{FA12C95E-35B5-455E-B1CF-5A33D125A82A}" dt="2021-02-18T01:00:46.734" v="8601" actId="478"/>
          <ac:spMkLst>
            <pc:docMk/>
            <pc:sldMk cId="2124890332" sldId="726"/>
            <ac:spMk id="34" creationId="{DCD08192-AEF4-49FD-A494-7F825EBBFF80}"/>
          </ac:spMkLst>
        </pc:spChg>
        <pc:spChg chg="add del">
          <ac:chgData name="Josiah" userId="a8f7999c-a358-44d0-a4ac-9433cc6d8817" providerId="ADAL" clId="{FA12C95E-35B5-455E-B1CF-5A33D125A82A}" dt="2021-02-18T01:00:46.367" v="8600" actId="478"/>
          <ac:spMkLst>
            <pc:docMk/>
            <pc:sldMk cId="2124890332" sldId="726"/>
            <ac:spMk id="38" creationId="{64F12289-DC6B-40BA-81B5-233811F36599}"/>
          </ac:spMkLst>
        </pc:spChg>
        <pc:spChg chg="mod">
          <ac:chgData name="Josiah" userId="a8f7999c-a358-44d0-a4ac-9433cc6d8817" providerId="ADAL" clId="{FA12C95E-35B5-455E-B1CF-5A33D125A82A}" dt="2021-02-18T01:05:57.741" v="9119" actId="207"/>
          <ac:spMkLst>
            <pc:docMk/>
            <pc:sldMk cId="2124890332" sldId="726"/>
            <ac:spMk id="43" creationId="{48F93EC6-89FD-41C6-BC9F-989D5ED2C3DA}"/>
          </ac:spMkLst>
        </pc:spChg>
        <pc:spChg chg="del">
          <ac:chgData name="Josiah" userId="a8f7999c-a358-44d0-a4ac-9433cc6d8817" providerId="ADAL" clId="{FA12C95E-35B5-455E-B1CF-5A33D125A82A}" dt="2021-02-18T01:00:56.248" v="8606" actId="478"/>
          <ac:spMkLst>
            <pc:docMk/>
            <pc:sldMk cId="2124890332" sldId="726"/>
            <ac:spMk id="48" creationId="{96544455-9108-402E-9ABD-0DEBCD96AEAB}"/>
          </ac:spMkLst>
        </pc:spChg>
        <pc:spChg chg="del">
          <ac:chgData name="Josiah" userId="a8f7999c-a358-44d0-a4ac-9433cc6d8817" providerId="ADAL" clId="{FA12C95E-35B5-455E-B1CF-5A33D125A82A}" dt="2021-02-18T01:00:52.986" v="8605" actId="478"/>
          <ac:spMkLst>
            <pc:docMk/>
            <pc:sldMk cId="2124890332" sldId="726"/>
            <ac:spMk id="50" creationId="{BEF1E112-ABB0-48B5-8868-32124F979229}"/>
          </ac:spMkLst>
        </pc:spChg>
        <pc:spChg chg="add del">
          <ac:chgData name="Josiah" userId="a8f7999c-a358-44d0-a4ac-9433cc6d8817" providerId="ADAL" clId="{FA12C95E-35B5-455E-B1CF-5A33D125A82A}" dt="2021-02-18T01:00:48.352" v="8602" actId="478"/>
          <ac:spMkLst>
            <pc:docMk/>
            <pc:sldMk cId="2124890332" sldId="726"/>
            <ac:spMk id="61" creationId="{F8AE5789-FB05-4C4C-BFDA-E3F49784AFC7}"/>
          </ac:spMkLst>
        </pc:spChg>
      </pc:sldChg>
      <pc:sldChg chg="del">
        <pc:chgData name="Josiah" userId="a8f7999c-a358-44d0-a4ac-9433cc6d8817" providerId="ADAL" clId="{FA12C95E-35B5-455E-B1CF-5A33D125A82A}" dt="2021-02-17T20:39:05.048" v="94" actId="47"/>
        <pc:sldMkLst>
          <pc:docMk/>
          <pc:sldMk cId="982271556" sldId="727"/>
        </pc:sldMkLst>
      </pc:sldChg>
      <pc:sldChg chg="addSp delSp modSp add mod ord modClrScheme delAnim modAnim chgLayout">
        <pc:chgData name="Josiah" userId="a8f7999c-a358-44d0-a4ac-9433cc6d8817" providerId="ADAL" clId="{FA12C95E-35B5-455E-B1CF-5A33D125A82A}" dt="2021-02-18T01:42:40.423" v="11033" actId="113"/>
        <pc:sldMkLst>
          <pc:docMk/>
          <pc:sldMk cId="2045535160" sldId="727"/>
        </pc:sldMkLst>
        <pc:spChg chg="mod">
          <ac:chgData name="Josiah" userId="a8f7999c-a358-44d0-a4ac-9433cc6d8817" providerId="ADAL" clId="{FA12C95E-35B5-455E-B1CF-5A33D125A82A}" dt="2021-02-18T01:41:00.739" v="10986" actId="26606"/>
          <ac:spMkLst>
            <pc:docMk/>
            <pc:sldMk cId="2045535160" sldId="727"/>
            <ac:spMk id="3" creationId="{5357D9CF-BCFE-4A18-8CC4-2DD2A313D6F9}"/>
          </ac:spMkLst>
        </pc:spChg>
        <pc:spChg chg="mod">
          <ac:chgData name="Josiah" userId="a8f7999c-a358-44d0-a4ac-9433cc6d8817" providerId="ADAL" clId="{FA12C95E-35B5-455E-B1CF-5A33D125A82A}" dt="2021-02-18T01:41:00.739" v="10986" actId="26606"/>
          <ac:spMkLst>
            <pc:docMk/>
            <pc:sldMk cId="2045535160" sldId="727"/>
            <ac:spMk id="4" creationId="{16CDE443-03E3-42DA-B5D3-584D414AE018}"/>
          </ac:spMkLst>
        </pc:spChg>
        <pc:spChg chg="del">
          <ac:chgData name="Josiah" userId="a8f7999c-a358-44d0-a4ac-9433cc6d8817" providerId="ADAL" clId="{FA12C95E-35B5-455E-B1CF-5A33D125A82A}" dt="2021-02-18T01:28:58.991" v="10462" actId="478"/>
          <ac:spMkLst>
            <pc:docMk/>
            <pc:sldMk cId="2045535160" sldId="727"/>
            <ac:spMk id="6" creationId="{46EF9414-DFB8-4909-B239-5C4750247E89}"/>
          </ac:spMkLst>
        </pc:spChg>
        <pc:spChg chg="del">
          <ac:chgData name="Josiah" userId="a8f7999c-a358-44d0-a4ac-9433cc6d8817" providerId="ADAL" clId="{FA12C95E-35B5-455E-B1CF-5A33D125A82A}" dt="2021-02-18T01:29:04.289" v="10463" actId="478"/>
          <ac:spMkLst>
            <pc:docMk/>
            <pc:sldMk cId="2045535160" sldId="727"/>
            <ac:spMk id="7" creationId="{4E46DCD6-5E34-4EFE-AD67-73E55A2D806B}"/>
          </ac:spMkLst>
        </pc:spChg>
        <pc:spChg chg="add mod">
          <ac:chgData name="Josiah" userId="a8f7999c-a358-44d0-a4ac-9433cc6d8817" providerId="ADAL" clId="{FA12C95E-35B5-455E-B1CF-5A33D125A82A}" dt="2021-02-18T01:42:40.423" v="11033" actId="113"/>
          <ac:spMkLst>
            <pc:docMk/>
            <pc:sldMk cId="2045535160" sldId="727"/>
            <ac:spMk id="8" creationId="{18B9BEBE-5E0F-4BAB-9E3E-426B04FD90E5}"/>
          </ac:spMkLst>
        </pc:spChg>
        <pc:spChg chg="del">
          <ac:chgData name="Josiah" userId="a8f7999c-a358-44d0-a4ac-9433cc6d8817" providerId="ADAL" clId="{FA12C95E-35B5-455E-B1CF-5A33D125A82A}" dt="2021-02-18T01:28:58.991" v="10462" actId="478"/>
          <ac:spMkLst>
            <pc:docMk/>
            <pc:sldMk cId="2045535160" sldId="727"/>
            <ac:spMk id="12" creationId="{351A4A41-9A01-4CEF-9566-7F41F019A5F6}"/>
          </ac:spMkLst>
        </pc:spChg>
        <pc:spChg chg="add del mod">
          <ac:chgData name="Josiah" userId="a8f7999c-a358-44d0-a4ac-9433cc6d8817" providerId="ADAL" clId="{FA12C95E-35B5-455E-B1CF-5A33D125A82A}" dt="2021-02-18T01:39:34.227" v="10977" actId="478"/>
          <ac:spMkLst>
            <pc:docMk/>
            <pc:sldMk cId="2045535160" sldId="727"/>
            <ac:spMk id="15" creationId="{E7424608-4B0C-4DA7-B1CF-27C7ADE44368}"/>
          </ac:spMkLst>
        </pc:spChg>
        <pc:spChg chg="add del mod">
          <ac:chgData name="Josiah" userId="a8f7999c-a358-44d0-a4ac-9433cc6d8817" providerId="ADAL" clId="{FA12C95E-35B5-455E-B1CF-5A33D125A82A}" dt="2021-02-18T01:39:34.227" v="10977" actId="478"/>
          <ac:spMkLst>
            <pc:docMk/>
            <pc:sldMk cId="2045535160" sldId="727"/>
            <ac:spMk id="16" creationId="{6E1EAB84-E19D-42D6-BBB7-95D9811A6C17}"/>
          </ac:spMkLst>
        </pc:spChg>
        <pc:spChg chg="add del">
          <ac:chgData name="Josiah" userId="a8f7999c-a358-44d0-a4ac-9433cc6d8817" providerId="ADAL" clId="{FA12C95E-35B5-455E-B1CF-5A33D125A82A}" dt="2021-02-18T01:40:35.342" v="10981"/>
          <ac:spMkLst>
            <pc:docMk/>
            <pc:sldMk cId="2045535160" sldId="727"/>
            <ac:spMk id="17" creationId="{702EE28E-9DA7-42A6-AD6B-8530678ABD77}"/>
          </ac:spMkLst>
        </pc:spChg>
        <pc:spChg chg="add del">
          <ac:chgData name="Josiah" userId="a8f7999c-a358-44d0-a4ac-9433cc6d8817" providerId="ADAL" clId="{FA12C95E-35B5-455E-B1CF-5A33D125A82A}" dt="2021-02-18T01:40:40.202" v="10983"/>
          <ac:spMkLst>
            <pc:docMk/>
            <pc:sldMk cId="2045535160" sldId="727"/>
            <ac:spMk id="19" creationId="{78AD0860-4E5D-4773-A054-6489FF68605B}"/>
          </ac:spMkLst>
        </pc:spChg>
        <pc:spChg chg="del">
          <ac:chgData name="Josiah" userId="a8f7999c-a358-44d0-a4ac-9433cc6d8817" providerId="ADAL" clId="{FA12C95E-35B5-455E-B1CF-5A33D125A82A}" dt="2021-02-18T01:28:58.991" v="10462" actId="478"/>
          <ac:spMkLst>
            <pc:docMk/>
            <pc:sldMk cId="2045535160" sldId="727"/>
            <ac:spMk id="21" creationId="{EB4524C6-5120-4EBD-96C6-9E0B8302BF60}"/>
          </ac:spMkLst>
        </pc:spChg>
        <pc:spChg chg="del">
          <ac:chgData name="Josiah" userId="a8f7999c-a358-44d0-a4ac-9433cc6d8817" providerId="ADAL" clId="{FA12C95E-35B5-455E-B1CF-5A33D125A82A}" dt="2021-02-18T01:28:58.991" v="10462" actId="478"/>
          <ac:spMkLst>
            <pc:docMk/>
            <pc:sldMk cId="2045535160" sldId="727"/>
            <ac:spMk id="50" creationId="{326C6918-74E6-4129-8828-00DF116B1C4A}"/>
          </ac:spMkLst>
        </pc:spChg>
        <pc:spChg chg="del">
          <ac:chgData name="Josiah" userId="a8f7999c-a358-44d0-a4ac-9433cc6d8817" providerId="ADAL" clId="{FA12C95E-35B5-455E-B1CF-5A33D125A82A}" dt="2021-02-18T01:28:58.991" v="10462" actId="478"/>
          <ac:spMkLst>
            <pc:docMk/>
            <pc:sldMk cId="2045535160" sldId="727"/>
            <ac:spMk id="52" creationId="{F52EEB67-7348-45D6-B26F-9AA102324776}"/>
          </ac:spMkLst>
        </pc:spChg>
        <pc:spChg chg="del">
          <ac:chgData name="Josiah" userId="a8f7999c-a358-44d0-a4ac-9433cc6d8817" providerId="ADAL" clId="{FA12C95E-35B5-455E-B1CF-5A33D125A82A}" dt="2021-02-18T01:28:58.991" v="10462" actId="478"/>
          <ac:spMkLst>
            <pc:docMk/>
            <pc:sldMk cId="2045535160" sldId="727"/>
            <ac:spMk id="59" creationId="{FA4ECA69-B7B8-4B46-8FDB-114040EACCF2}"/>
          </ac:spMkLst>
        </pc:spChg>
        <pc:spChg chg="del">
          <ac:chgData name="Josiah" userId="a8f7999c-a358-44d0-a4ac-9433cc6d8817" providerId="ADAL" clId="{FA12C95E-35B5-455E-B1CF-5A33D125A82A}" dt="2021-02-18T01:28:58.991" v="10462" actId="478"/>
          <ac:spMkLst>
            <pc:docMk/>
            <pc:sldMk cId="2045535160" sldId="727"/>
            <ac:spMk id="60" creationId="{2F4138B3-BE7B-4DB2-9875-577F141FB8E1}"/>
          </ac:spMkLst>
        </pc:spChg>
        <pc:spChg chg="del">
          <ac:chgData name="Josiah" userId="a8f7999c-a358-44d0-a4ac-9433cc6d8817" providerId="ADAL" clId="{FA12C95E-35B5-455E-B1CF-5A33D125A82A}" dt="2021-02-18T01:28:58.991" v="10462" actId="478"/>
          <ac:spMkLst>
            <pc:docMk/>
            <pc:sldMk cId="2045535160" sldId="727"/>
            <ac:spMk id="61" creationId="{9CA414A9-2527-4A27-8DC8-AA91222C5B38}"/>
          </ac:spMkLst>
        </pc:spChg>
        <pc:spChg chg="del">
          <ac:chgData name="Josiah" userId="a8f7999c-a358-44d0-a4ac-9433cc6d8817" providerId="ADAL" clId="{FA12C95E-35B5-455E-B1CF-5A33D125A82A}" dt="2021-02-18T01:28:58.991" v="10462" actId="478"/>
          <ac:spMkLst>
            <pc:docMk/>
            <pc:sldMk cId="2045535160" sldId="727"/>
            <ac:spMk id="62" creationId="{893B22C3-C239-4BA5-9107-0E82D50A038F}"/>
          </ac:spMkLst>
        </pc:spChg>
        <pc:spChg chg="del">
          <ac:chgData name="Josiah" userId="a8f7999c-a358-44d0-a4ac-9433cc6d8817" providerId="ADAL" clId="{FA12C95E-35B5-455E-B1CF-5A33D125A82A}" dt="2021-02-18T01:28:58.991" v="10462" actId="478"/>
          <ac:spMkLst>
            <pc:docMk/>
            <pc:sldMk cId="2045535160" sldId="727"/>
            <ac:spMk id="63" creationId="{FC6A2370-72C9-488C-8851-B42D329CFDBE}"/>
          </ac:spMkLst>
        </pc:spChg>
        <pc:spChg chg="del">
          <ac:chgData name="Josiah" userId="a8f7999c-a358-44d0-a4ac-9433cc6d8817" providerId="ADAL" clId="{FA12C95E-35B5-455E-B1CF-5A33D125A82A}" dt="2021-02-18T01:28:58.991" v="10462" actId="478"/>
          <ac:spMkLst>
            <pc:docMk/>
            <pc:sldMk cId="2045535160" sldId="727"/>
            <ac:spMk id="64" creationId="{A9AC1C69-F6CB-4080-B16E-89C44ABC5EA1}"/>
          </ac:spMkLst>
        </pc:spChg>
        <pc:picChg chg="del">
          <ac:chgData name="Josiah" userId="a8f7999c-a358-44d0-a4ac-9433cc6d8817" providerId="ADAL" clId="{FA12C95E-35B5-455E-B1CF-5A33D125A82A}" dt="2021-02-18T01:29:04.289" v="10463" actId="478"/>
          <ac:picMkLst>
            <pc:docMk/>
            <pc:sldMk cId="2045535160" sldId="727"/>
            <ac:picMk id="5" creationId="{602D5B83-2325-4445-AC24-0993954069FF}"/>
          </ac:picMkLst>
        </pc:picChg>
        <pc:picChg chg="add del mod">
          <ac:chgData name="Josiah" userId="a8f7999c-a358-44d0-a4ac-9433cc6d8817" providerId="ADAL" clId="{FA12C95E-35B5-455E-B1CF-5A33D125A82A}" dt="2021-02-18T01:39:34.227" v="10977" actId="478"/>
          <ac:picMkLst>
            <pc:docMk/>
            <pc:sldMk cId="2045535160" sldId="727"/>
            <ac:picMk id="10" creationId="{58C39B85-F3DE-472B-8480-CB3F4A763036}"/>
          </ac:picMkLst>
        </pc:picChg>
        <pc:picChg chg="del">
          <ac:chgData name="Josiah" userId="a8f7999c-a358-44d0-a4ac-9433cc6d8817" providerId="ADAL" clId="{FA12C95E-35B5-455E-B1CF-5A33D125A82A}" dt="2021-02-18T01:28:58.991" v="10462" actId="478"/>
          <ac:picMkLst>
            <pc:docMk/>
            <pc:sldMk cId="2045535160" sldId="727"/>
            <ac:picMk id="11" creationId="{F86F6A4E-D390-486A-8895-70FE873AE54F}"/>
          </ac:picMkLst>
        </pc:picChg>
        <pc:picChg chg="add del mod">
          <ac:chgData name="Josiah" userId="a8f7999c-a358-44d0-a4ac-9433cc6d8817" providerId="ADAL" clId="{FA12C95E-35B5-455E-B1CF-5A33D125A82A}" dt="2021-02-18T01:39:34.227" v="10977" actId="478"/>
          <ac:picMkLst>
            <pc:docMk/>
            <pc:sldMk cId="2045535160" sldId="727"/>
            <ac:picMk id="13" creationId="{0F1EE976-00C8-4CFC-A954-0AE3F8366E6B}"/>
          </ac:picMkLst>
        </pc:picChg>
        <pc:picChg chg="del">
          <ac:chgData name="Josiah" userId="a8f7999c-a358-44d0-a4ac-9433cc6d8817" providerId="ADAL" clId="{FA12C95E-35B5-455E-B1CF-5A33D125A82A}" dt="2021-02-18T01:28:58.991" v="10462" actId="478"/>
          <ac:picMkLst>
            <pc:docMk/>
            <pc:sldMk cId="2045535160" sldId="727"/>
            <ac:picMk id="14" creationId="{4A0A965F-A0DB-4F04-8C1D-CFB8B67E69CB}"/>
          </ac:picMkLst>
        </pc:picChg>
        <pc:picChg chg="del">
          <ac:chgData name="Josiah" userId="a8f7999c-a358-44d0-a4ac-9433cc6d8817" providerId="ADAL" clId="{FA12C95E-35B5-455E-B1CF-5A33D125A82A}" dt="2021-02-18T01:29:05.855" v="10464" actId="478"/>
          <ac:picMkLst>
            <pc:docMk/>
            <pc:sldMk cId="2045535160" sldId="727"/>
            <ac:picMk id="18" creationId="{EF6F9EF8-59B1-411D-9DF9-DD0043A02286}"/>
          </ac:picMkLst>
        </pc:picChg>
        <pc:picChg chg="del">
          <ac:chgData name="Josiah" userId="a8f7999c-a358-44d0-a4ac-9433cc6d8817" providerId="ADAL" clId="{FA12C95E-35B5-455E-B1CF-5A33D125A82A}" dt="2021-02-18T01:28:58.991" v="10462" actId="478"/>
          <ac:picMkLst>
            <pc:docMk/>
            <pc:sldMk cId="2045535160" sldId="727"/>
            <ac:picMk id="20" creationId="{D507268C-6509-42B8-A071-94C251157E5A}"/>
          </ac:picMkLst>
        </pc:picChg>
        <pc:picChg chg="add mod">
          <ac:chgData name="Josiah" userId="a8f7999c-a358-44d0-a4ac-9433cc6d8817" providerId="ADAL" clId="{FA12C95E-35B5-455E-B1CF-5A33D125A82A}" dt="2021-02-18T01:41:00.739" v="10986" actId="26606"/>
          <ac:picMkLst>
            <pc:docMk/>
            <pc:sldMk cId="2045535160" sldId="727"/>
            <ac:picMk id="23" creationId="{D7DADE15-CF36-4B40-AB1B-A57DFADC9EF1}"/>
          </ac:picMkLst>
        </pc:picChg>
      </pc:sldChg>
      <pc:sldChg chg="modSp add mod">
        <pc:chgData name="Josiah" userId="a8f7999c-a358-44d0-a4ac-9433cc6d8817" providerId="ADAL" clId="{FA12C95E-35B5-455E-B1CF-5A33D125A82A}" dt="2021-02-18T01:39:17.591" v="10976" actId="1076"/>
        <pc:sldMkLst>
          <pc:docMk/>
          <pc:sldMk cId="1376293483" sldId="728"/>
        </pc:sldMkLst>
        <pc:spChg chg="mod">
          <ac:chgData name="Josiah" userId="a8f7999c-a358-44d0-a4ac-9433cc6d8817" providerId="ADAL" clId="{FA12C95E-35B5-455E-B1CF-5A33D125A82A}" dt="2021-02-18T01:38:33.105" v="10918" actId="2711"/>
          <ac:spMkLst>
            <pc:docMk/>
            <pc:sldMk cId="1376293483" sldId="728"/>
            <ac:spMk id="3" creationId="{5357D9CF-BCFE-4A18-8CC4-2DD2A313D6F9}"/>
          </ac:spMkLst>
        </pc:spChg>
        <pc:spChg chg="mod">
          <ac:chgData name="Josiah" userId="a8f7999c-a358-44d0-a4ac-9433cc6d8817" providerId="ADAL" clId="{FA12C95E-35B5-455E-B1CF-5A33D125A82A}" dt="2021-02-18T01:38:33.105" v="10918" actId="2711"/>
          <ac:spMkLst>
            <pc:docMk/>
            <pc:sldMk cId="1376293483" sldId="728"/>
            <ac:spMk id="4" creationId="{16CDE443-03E3-42DA-B5D3-584D414AE018}"/>
          </ac:spMkLst>
        </pc:spChg>
        <pc:spChg chg="mod">
          <ac:chgData name="Josiah" userId="a8f7999c-a358-44d0-a4ac-9433cc6d8817" providerId="ADAL" clId="{FA12C95E-35B5-455E-B1CF-5A33D125A82A}" dt="2021-02-18T01:39:08.649" v="10974" actId="207"/>
          <ac:spMkLst>
            <pc:docMk/>
            <pc:sldMk cId="1376293483" sldId="728"/>
            <ac:spMk id="8" creationId="{18B9BEBE-5E0F-4BAB-9E3E-426B04FD90E5}"/>
          </ac:spMkLst>
        </pc:spChg>
        <pc:spChg chg="mod">
          <ac:chgData name="Josiah" userId="a8f7999c-a358-44d0-a4ac-9433cc6d8817" providerId="ADAL" clId="{FA12C95E-35B5-455E-B1CF-5A33D125A82A}" dt="2021-02-18T01:38:33.105" v="10918" actId="2711"/>
          <ac:spMkLst>
            <pc:docMk/>
            <pc:sldMk cId="1376293483" sldId="728"/>
            <ac:spMk id="15" creationId="{E7424608-4B0C-4DA7-B1CF-27C7ADE44368}"/>
          </ac:spMkLst>
        </pc:spChg>
        <pc:spChg chg="mod">
          <ac:chgData name="Josiah" userId="a8f7999c-a358-44d0-a4ac-9433cc6d8817" providerId="ADAL" clId="{FA12C95E-35B5-455E-B1CF-5A33D125A82A}" dt="2021-02-18T01:39:17.591" v="10976" actId="1076"/>
          <ac:spMkLst>
            <pc:docMk/>
            <pc:sldMk cId="1376293483" sldId="728"/>
            <ac:spMk id="16" creationId="{6E1EAB84-E19D-42D6-BBB7-95D9811A6C17}"/>
          </ac:spMkLst>
        </pc:spChg>
      </pc:sldChg>
      <pc:sldChg chg="del">
        <pc:chgData name="Josiah" userId="a8f7999c-a358-44d0-a4ac-9433cc6d8817" providerId="ADAL" clId="{FA12C95E-35B5-455E-B1CF-5A33D125A82A}" dt="2021-02-17T20:39:05.048" v="94" actId="47"/>
        <pc:sldMkLst>
          <pc:docMk/>
          <pc:sldMk cId="2623956538" sldId="728"/>
        </pc:sldMkLst>
      </pc:sldChg>
      <pc:sldChg chg="del">
        <pc:chgData name="Josiah" userId="a8f7999c-a358-44d0-a4ac-9433cc6d8817" providerId="ADAL" clId="{FA12C95E-35B5-455E-B1CF-5A33D125A82A}" dt="2021-02-17T20:39:05.048" v="94" actId="47"/>
        <pc:sldMkLst>
          <pc:docMk/>
          <pc:sldMk cId="1010996320" sldId="729"/>
        </pc:sldMkLst>
      </pc:sldChg>
      <pc:sldChg chg="del">
        <pc:chgData name="Josiah" userId="a8f7999c-a358-44d0-a4ac-9433cc6d8817" providerId="ADAL" clId="{FA12C95E-35B5-455E-B1CF-5A33D125A82A}" dt="2021-02-17T20:39:05.048" v="94" actId="47"/>
        <pc:sldMkLst>
          <pc:docMk/>
          <pc:sldMk cId="340211465" sldId="730"/>
        </pc:sldMkLst>
      </pc:sldChg>
      <pc:sldChg chg="del">
        <pc:chgData name="Josiah" userId="a8f7999c-a358-44d0-a4ac-9433cc6d8817" providerId="ADAL" clId="{FA12C95E-35B5-455E-B1CF-5A33D125A82A}" dt="2021-02-17T20:39:05.048" v="94" actId="47"/>
        <pc:sldMkLst>
          <pc:docMk/>
          <pc:sldMk cId="33325656" sldId="731"/>
        </pc:sldMkLst>
      </pc:sldChg>
      <pc:sldChg chg="del">
        <pc:chgData name="Josiah" userId="a8f7999c-a358-44d0-a4ac-9433cc6d8817" providerId="ADAL" clId="{FA12C95E-35B5-455E-B1CF-5A33D125A82A}" dt="2021-02-17T20:39:05.048" v="94" actId="47"/>
        <pc:sldMkLst>
          <pc:docMk/>
          <pc:sldMk cId="3629696632" sldId="732"/>
        </pc:sldMkLst>
      </pc:sldChg>
      <pc:sldChg chg="del">
        <pc:chgData name="Josiah" userId="a8f7999c-a358-44d0-a4ac-9433cc6d8817" providerId="ADAL" clId="{FA12C95E-35B5-455E-B1CF-5A33D125A82A}" dt="2021-02-17T20:39:05.048" v="94" actId="47"/>
        <pc:sldMkLst>
          <pc:docMk/>
          <pc:sldMk cId="2061913195" sldId="733"/>
        </pc:sldMkLst>
      </pc:sldChg>
    </pc:docChg>
  </pc:docChgLst>
  <pc:docChgLst>
    <pc:chgData name="Josiah W. Griffin" userId="a8f7999c-a358-44d0-a4ac-9433cc6d8817" providerId="ADAL" clId="{34343A24-CE8D-4217-82A0-FDEAD43CCEC4}"/>
    <pc:docChg chg="custSel modSld">
      <pc:chgData name="Josiah W. Griffin" userId="a8f7999c-a358-44d0-a4ac-9433cc6d8817" providerId="ADAL" clId="{34343A24-CE8D-4217-82A0-FDEAD43CCEC4}" dt="2021-03-01T13:34:22.316" v="86" actId="1076"/>
      <pc:docMkLst>
        <pc:docMk/>
      </pc:docMkLst>
      <pc:sldChg chg="delSp modSp mod">
        <pc:chgData name="Josiah W. Griffin" userId="a8f7999c-a358-44d0-a4ac-9433cc6d8817" providerId="ADAL" clId="{34343A24-CE8D-4217-82A0-FDEAD43CCEC4}" dt="2021-03-01T13:34:22.316" v="86" actId="1076"/>
        <pc:sldMkLst>
          <pc:docMk/>
          <pc:sldMk cId="3983422508" sldId="581"/>
        </pc:sldMkLst>
        <pc:spChg chg="mod">
          <ac:chgData name="Josiah W. Griffin" userId="a8f7999c-a358-44d0-a4ac-9433cc6d8817" providerId="ADAL" clId="{34343A24-CE8D-4217-82A0-FDEAD43CCEC4}" dt="2021-03-01T13:34:22.316" v="86" actId="1076"/>
          <ac:spMkLst>
            <pc:docMk/>
            <pc:sldMk cId="3983422508" sldId="581"/>
            <ac:spMk id="10" creationId="{0CC6E234-BA97-584D-A09C-EE1D79D1819F}"/>
          </ac:spMkLst>
        </pc:spChg>
        <pc:spChg chg="del">
          <ac:chgData name="Josiah W. Griffin" userId="a8f7999c-a358-44d0-a4ac-9433cc6d8817" providerId="ADAL" clId="{34343A24-CE8D-4217-82A0-FDEAD43CCEC4}" dt="2021-03-01T13:34:11.995" v="85" actId="478"/>
          <ac:spMkLst>
            <pc:docMk/>
            <pc:sldMk cId="3983422508" sldId="581"/>
            <ac:spMk id="12" creationId="{32300FC1-4E52-4F4D-B554-900375BA3865}"/>
          </ac:spMkLst>
        </pc:spChg>
      </pc:sldChg>
      <pc:sldChg chg="modSp mod">
        <pc:chgData name="Josiah W. Griffin" userId="a8f7999c-a358-44d0-a4ac-9433cc6d8817" providerId="ADAL" clId="{34343A24-CE8D-4217-82A0-FDEAD43CCEC4}" dt="2021-03-01T13:31:41.551" v="84" actId="20577"/>
        <pc:sldMkLst>
          <pc:docMk/>
          <pc:sldMk cId="1467919326" sldId="724"/>
        </pc:sldMkLst>
        <pc:spChg chg="mod">
          <ac:chgData name="Josiah W. Griffin" userId="a8f7999c-a358-44d0-a4ac-9433cc6d8817" providerId="ADAL" clId="{34343A24-CE8D-4217-82A0-FDEAD43CCEC4}" dt="2021-03-01T13:31:41.551" v="84" actId="20577"/>
          <ac:spMkLst>
            <pc:docMk/>
            <pc:sldMk cId="1467919326" sldId="724"/>
            <ac:spMk id="6" creationId="{46EF9414-DFB8-4909-B239-5C4750247E89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5527CBB-3E0C-1244-8D5C-716526AB41F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0CC36B6-329F-6743-B72E-C3180041294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AF93A3-B6FE-8648-9FE5-650C61EF3386}" type="datetimeFigureOut">
              <a:rPr lang="en-US" smtClean="0"/>
              <a:t>3/1/2021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1CAF2F-D579-5B41-BF19-05290355F6E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CC7BA0-F4A9-4C48-B1F8-E576680C4A0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CD683C-AC72-244B-9D71-DA4C024BAFA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39819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76A0C0-C84D-2D45-973A-8FC777BD8389}" type="datetimeFigureOut">
              <a:rPr lang="en-US" smtClean="0"/>
              <a:t>3/1/2021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2FEFAB-ADB0-4A47-A1CB-8A6FD235BB7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33077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CBFCD8-1D1D-B344-9939-C8B7FEF3A24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99991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CBFCD8-1D1D-B344-9939-C8B7FEF3A24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852267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CBFCD8-1D1D-B344-9939-C8B7FEF3A24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273352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2FEFAB-ADB0-4A47-A1CB-8A6FD235BB7D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43481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2FEFAB-ADB0-4A47-A1CB-8A6FD235BB7D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01594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2FEFAB-ADB0-4A47-A1CB-8A6FD235BB7D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35952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2FEFAB-ADB0-4A47-A1CB-8A6FD235BB7D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5759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2FEFAB-ADB0-4A47-A1CB-8A6FD235BB7D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93338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505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x-none" altLang="x-none">
              <a:ea typeface="ＭＳ Ｐゴシック" charset="-128"/>
            </a:endParaRPr>
          </a:p>
        </p:txBody>
      </p:sp>
      <p:sp>
        <p:nvSpPr>
          <p:cNvPr id="450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CA305A-4617-9545-A491-796779B9B17D}" type="slidenum">
              <a:rPr kumimoji="0" lang="en-US" altLang="x-none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altLang="x-non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32734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8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png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tiff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6.tiff"/><Relationship Id="rId5" Type="http://schemas.openxmlformats.org/officeDocument/2006/relationships/image" Target="../media/image15.tiff"/><Relationship Id="rId4" Type="http://schemas.openxmlformats.org/officeDocument/2006/relationships/image" Target="../media/image1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88CE1A6-3BA2-A642-8632-A380944C870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97280" y="6438256"/>
            <a:ext cx="10058400" cy="3576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800" b="1" cap="none" spc="800" baseline="0">
                <a:solidFill>
                  <a:srgbClr val="FFFFFF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r>
              <a:rPr lang="en-US" dirty="0"/>
              <a:t>Native Farm Bill Coalition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Indigenous Food and Agriculture initiative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5EBE87C-8231-49E7-A25F-F894106E3C76}"/>
              </a:ext>
            </a:extLst>
          </p:cNvPr>
          <p:cNvGrpSpPr/>
          <p:nvPr userDrawn="1"/>
        </p:nvGrpSpPr>
        <p:grpSpPr>
          <a:xfrm>
            <a:off x="-871075" y="0"/>
            <a:ext cx="13934149" cy="1620519"/>
            <a:chOff x="-871077" y="-22109"/>
            <a:chExt cx="13934149" cy="1620519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4240AB3-EA86-42FD-B453-EE117D6AFB69}"/>
                </a:ext>
              </a:extLst>
            </p:cNvPr>
            <p:cNvSpPr/>
            <p:nvPr/>
          </p:nvSpPr>
          <p:spPr>
            <a:xfrm>
              <a:off x="0" y="1502"/>
              <a:ext cx="12192000" cy="1254060"/>
            </a:xfrm>
            <a:prstGeom prst="rect">
              <a:avLst/>
            </a:prstGeom>
            <a:gradFill flip="none" rotWithShape="1">
              <a:gsLst>
                <a:gs pos="0">
                  <a:srgbClr val="9D2235"/>
                </a:gs>
                <a:gs pos="100000">
                  <a:srgbClr val="601469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2F2F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FB519D9-339D-40EE-A633-D120CC273A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20000"/>
            </a:blip>
            <a:srcRect t="5778" b="58450"/>
            <a:stretch/>
          </p:blipFill>
          <p:spPr>
            <a:xfrm>
              <a:off x="-871077" y="-22109"/>
              <a:ext cx="13934149" cy="1620519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70BCAE55-0892-45E6-95DF-E376718BBA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707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291C973-1A15-4CF2-9184-0350AA9752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97280" y="1846053"/>
            <a:ext cx="4937760" cy="736283"/>
          </a:xfrm>
          <a:prstGeom prst="rect">
            <a:avLst/>
          </a:prstGeo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449B0943-C9E2-4745-8360-0332700084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>
              <a:defRPr>
                <a:latin typeface="Helvetica" panose="020B0604020202020204" pitchFamily="34" charset="0"/>
                <a:cs typeface="Helvetica" panose="020B0604020202020204" pitchFamily="34" charset="0"/>
              </a:defRPr>
            </a:lvl2pPr>
            <a:lvl3pPr>
              <a:defRPr>
                <a:latin typeface="Helvetica" panose="020B0604020202020204" pitchFamily="34" charset="0"/>
                <a:cs typeface="Helvetica" panose="020B0604020202020204" pitchFamily="34" charset="0"/>
              </a:defRPr>
            </a:lvl3pPr>
            <a:lvl4pPr>
              <a:defRPr>
                <a:latin typeface="Helvetica" panose="020B0604020202020204" pitchFamily="34" charset="0"/>
                <a:cs typeface="Helvetica" panose="020B0604020202020204" pitchFamily="34" charset="0"/>
              </a:defRPr>
            </a:lvl4pPr>
            <a:lvl5pPr>
              <a:defRPr>
                <a:latin typeface="Helvetica" panose="020B0604020202020204" pitchFamily="34" charset="0"/>
                <a:cs typeface="Helvetica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519C076B-2B08-4D83-8F4C-6476C68076E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17920" y="1846053"/>
            <a:ext cx="4937760" cy="736283"/>
          </a:xfrm>
          <a:prstGeom prst="rect">
            <a:avLst/>
          </a:prstGeo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5">
            <a:extLst>
              <a:ext uri="{FF2B5EF4-FFF2-40B4-BE49-F238E27FC236}">
                <a16:creationId xmlns:a16="http://schemas.microsoft.com/office/drawing/2014/main" id="{9400E0C6-FFC4-4CE1-969B-4B34BBEA3F0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17920" y="2582335"/>
            <a:ext cx="4937760" cy="3286760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>
              <a:defRPr>
                <a:latin typeface="Helvetica" panose="020B0604020202020204" pitchFamily="34" charset="0"/>
                <a:cs typeface="Helvetica" panose="020B0604020202020204" pitchFamily="34" charset="0"/>
              </a:defRPr>
            </a:lvl2pPr>
            <a:lvl3pPr>
              <a:defRPr>
                <a:latin typeface="Helvetica" panose="020B0604020202020204" pitchFamily="34" charset="0"/>
                <a:cs typeface="Helvetica" panose="020B0604020202020204" pitchFamily="34" charset="0"/>
              </a:defRPr>
            </a:lvl3pPr>
            <a:lvl4pPr>
              <a:defRPr>
                <a:latin typeface="Helvetica" panose="020B0604020202020204" pitchFamily="34" charset="0"/>
                <a:cs typeface="Helvetica" panose="020B0604020202020204" pitchFamily="34" charset="0"/>
              </a:defRPr>
            </a:lvl4pPr>
            <a:lvl5pPr>
              <a:defRPr>
                <a:latin typeface="Helvetica" panose="020B0604020202020204" pitchFamily="34" charset="0"/>
                <a:cs typeface="Helvetica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99951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6"/>
            <a:ext cx="10058400" cy="145075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5"/>
            <a:ext cx="4937760" cy="40233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9C2134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>
              <a:defRPr>
                <a:solidFill>
                  <a:srgbClr val="9C2134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>
              <a:defRPr>
                <a:solidFill>
                  <a:srgbClr val="9C2134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>
              <a:defRPr>
                <a:solidFill>
                  <a:srgbClr val="9C2134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>
              <a:defRPr>
                <a:solidFill>
                  <a:srgbClr val="9C2134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</a:t>
            </a:r>
            <a:r>
              <a:rPr lang="en-US" err="1"/>
              <a:t>levelz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41"/>
            <a:ext cx="4937760" cy="402335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9C2134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>
              <a:defRPr>
                <a:solidFill>
                  <a:srgbClr val="9C2134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>
              <a:defRPr>
                <a:solidFill>
                  <a:srgbClr val="9C2134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>
              <a:defRPr>
                <a:solidFill>
                  <a:srgbClr val="9C2134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>
              <a:defRPr>
                <a:solidFill>
                  <a:srgbClr val="9C2134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en-US" dirty="0"/>
              <a:t>Indigenous Food and Agriculture initiative</a:t>
            </a:r>
            <a:endParaRPr lang="en-US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96899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6"/>
            <a:ext cx="10058400" cy="145075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3"/>
            <a:ext cx="4937760" cy="736283"/>
          </a:xfrm>
          <a:prstGeom prst="rect">
            <a:avLst/>
          </a:prstGeo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  <a:prstGeom prst="rect">
            <a:avLst/>
          </a:prstGeom>
        </p:spPr>
        <p:txBody>
          <a:bodyPr/>
          <a:lstStyle>
            <a:lvl1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3"/>
            <a:ext cx="4937760" cy="736283"/>
          </a:xfrm>
          <a:prstGeom prst="rect">
            <a:avLst/>
          </a:prstGeo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5"/>
            <a:ext cx="4937760" cy="3286760"/>
          </a:xfrm>
          <a:prstGeom prst="rect">
            <a:avLst/>
          </a:prstGeom>
        </p:spPr>
        <p:txBody>
          <a:bodyPr/>
          <a:lstStyle>
            <a:lvl1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en-US" dirty="0"/>
              <a:t>Indigenous Food and Agriculture initiative</a:t>
            </a:r>
            <a:endParaRPr lang="en-US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80037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9169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286606"/>
            <a:ext cx="10058400" cy="145075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en-US" dirty="0"/>
              <a:t>Indigenous Food and Agriculture initiative</a:t>
            </a:r>
            <a:endParaRPr lang="en-US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64789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en-US" dirty="0"/>
              <a:t>Indigenous Food and Agriculture initiative</a:t>
            </a:r>
            <a:endParaRPr lang="en-US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48395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88DF08C-2C0B-6D46-BC40-7F345BF562DC}"/>
              </a:ext>
            </a:extLst>
          </p:cNvPr>
          <p:cNvGrpSpPr/>
          <p:nvPr userDrawn="1"/>
        </p:nvGrpSpPr>
        <p:grpSpPr>
          <a:xfrm>
            <a:off x="0" y="0"/>
            <a:ext cx="12222478" cy="1616529"/>
            <a:chOff x="0" y="0"/>
            <a:chExt cx="12222478" cy="1616529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F00DADA-79A2-FC4D-A2DD-E4591DCFD604}"/>
                </a:ext>
              </a:extLst>
            </p:cNvPr>
            <p:cNvSpPr/>
            <p:nvPr userDrawn="1"/>
          </p:nvSpPr>
          <p:spPr>
            <a:xfrm>
              <a:off x="0" y="0"/>
              <a:ext cx="12192000" cy="161652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044F3AC-8172-8B46-8589-3F9050F3629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email">
              <a:alphaModFix amt="2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0477" y="0"/>
              <a:ext cx="12192001" cy="1616529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95346B69-8B11-C040-A58C-E9641D8F525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01180" y="5992584"/>
            <a:ext cx="3759200" cy="74192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4A27B09-97F6-FF47-A14C-221D403E590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31620" y="5537530"/>
            <a:ext cx="1320470" cy="1320470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CFECE81D-A7A5-6F4B-B9ED-F4E493DF13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79" y="1845735"/>
            <a:ext cx="10058401" cy="4023360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920750" indent="-484188">
              <a:buFont typeface="Courier New" panose="02070309020205020404" pitchFamily="49" charset="0"/>
              <a:buChar char="o"/>
              <a:tabLst/>
              <a:defRPr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 marL="1381125" indent="-488950">
              <a:buFont typeface="Wingdings" pitchFamily="2" charset="2"/>
              <a:buChar char="§"/>
              <a:tabLst/>
              <a:defRPr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 marL="1828800" indent="-479425">
              <a:buFont typeface="Calibri" panose="020F0502020204030204" pitchFamily="34" charset="0"/>
              <a:buChar char="◦"/>
              <a:tabLst/>
              <a:defRPr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79AD33F-765F-7D4E-A1A3-D97C96593D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+mj-lt"/>
              <a:buNone/>
              <a:defRPr sz="4000" b="1">
                <a:solidFill>
                  <a:schemeClr val="bg1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354775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1" baseline="0">
                <a:solidFill>
                  <a:srgbClr val="9C2134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  <a:prstGeom prst="rect">
            <a:avLst/>
          </a:prstGeo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178" indent="0" algn="ctr">
              <a:buNone/>
              <a:defRPr sz="2400"/>
            </a:lvl2pPr>
            <a:lvl3pPr marL="914354" indent="0" algn="ctr">
              <a:buNone/>
              <a:defRPr sz="2400"/>
            </a:lvl3pPr>
            <a:lvl4pPr marL="1371532" indent="0" algn="ctr">
              <a:buNone/>
              <a:defRPr sz="2000"/>
            </a:lvl4pPr>
            <a:lvl5pPr marL="1828709" indent="0" algn="ctr">
              <a:buNone/>
              <a:defRPr sz="2000"/>
            </a:lvl5pPr>
            <a:lvl6pPr marL="2285886" indent="0" algn="ctr">
              <a:buNone/>
              <a:defRPr sz="2000"/>
            </a:lvl6pPr>
            <a:lvl7pPr marL="2743062" indent="0" algn="ctr">
              <a:buNone/>
              <a:defRPr sz="2000"/>
            </a:lvl7pPr>
            <a:lvl8pPr marL="3200240" indent="0" algn="ctr">
              <a:buNone/>
              <a:defRPr sz="2000"/>
            </a:lvl8pPr>
            <a:lvl9pPr marL="3657418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14D5AB9-7947-8C44-963B-52E69002FB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432800" y="6072386"/>
            <a:ext cx="3759200" cy="74192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65DC1D0-3C4F-4D45-AD55-829ECE84CBD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34257" y="5633327"/>
            <a:ext cx="1143001" cy="11430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8C67F8B-E3C8-B548-9CF5-6F449BF2DD8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30660" cy="6933709"/>
          </a:xfrm>
          <a:prstGeom prst="rect">
            <a:avLst/>
          </a:prstGeom>
          <a:solidFill>
            <a:srgbClr val="9D2235"/>
          </a:solidFill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A1107283-C35D-634C-97B3-61C8846DCB93}"/>
              </a:ext>
            </a:extLst>
          </p:cNvPr>
          <p:cNvSpPr txBox="1">
            <a:spLocks/>
          </p:cNvSpPr>
          <p:nvPr userDrawn="1"/>
        </p:nvSpPr>
        <p:spPr>
          <a:xfrm>
            <a:off x="1086130" y="-1906"/>
            <a:ext cx="10058400" cy="38693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354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</a:pPr>
            <a:endParaRPr lang="en-US" sz="4500" b="1" dirty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</a:pPr>
            <a:endParaRPr lang="en-US" sz="4500" b="1" dirty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</a:pPr>
            <a:endParaRPr lang="en-US" sz="4500" b="1" dirty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</a:pPr>
            <a:endParaRPr lang="en-US" sz="4500" b="1" dirty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</a:pPr>
            <a:endParaRPr lang="en-US" sz="4500" b="1" dirty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4500" b="1" dirty="0">
                <a:solidFill>
                  <a:schemeClr val="bg1"/>
                </a:solidFill>
                <a:latin typeface="Lato Heavy" panose="020F0502020204030203"/>
              </a:rPr>
              <a:t>Click to add title</a:t>
            </a:r>
            <a:endParaRPr lang="en-US" sz="4500" b="1" i="1" dirty="0">
              <a:solidFill>
                <a:schemeClr val="bg1"/>
              </a:solidFill>
              <a:latin typeface="Lato Heavy" panose="020F0502020204030203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73FFEBB-A7C3-E548-A3B4-4DD5F72F0C2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4147" y="5046433"/>
            <a:ext cx="1844011" cy="184401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85E4ADE-95AF-3C4E-8997-20224497FAA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82016" y="4856168"/>
            <a:ext cx="1847707" cy="184770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CDA0FB1-619B-2443-B2B1-8CC4C6E51C87}"/>
              </a:ext>
            </a:extLst>
          </p:cNvPr>
          <p:cNvSpPr txBox="1"/>
          <p:nvPr userDrawn="1"/>
        </p:nvSpPr>
        <p:spPr>
          <a:xfrm>
            <a:off x="3904088" y="6449460"/>
            <a:ext cx="66406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Tribal Training Center for Food Safety Outreach</a:t>
            </a:r>
            <a:endParaRPr lang="en-US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04618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F00DADA-79A2-FC4D-A2DD-E4591DCFD604}"/>
              </a:ext>
            </a:extLst>
          </p:cNvPr>
          <p:cNvSpPr/>
          <p:nvPr userDrawn="1"/>
        </p:nvSpPr>
        <p:spPr>
          <a:xfrm>
            <a:off x="0" y="0"/>
            <a:ext cx="12192000" cy="161652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044F3AC-8172-8B46-8589-3F9050F362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1" cy="1616529"/>
          </a:xfrm>
          <a:prstGeom prst="rect">
            <a:avLst/>
          </a:prstGeom>
        </p:spPr>
      </p:pic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F33404A7-C213-514D-A6DC-D950194951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79" y="1804598"/>
            <a:ext cx="10058401" cy="4308872"/>
          </a:xfrm>
          <a:prstGeom prst="rect">
            <a:avLst/>
          </a:prstGeom>
        </p:spPr>
        <p:txBody>
          <a:bodyPr wrap="square">
            <a:spAutoFit/>
          </a:bodyPr>
          <a:lstStyle>
            <a:lvl2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</a:lstStyle>
          <a:p>
            <a:pPr marL="201159" lvl="1" indent="0">
              <a:buClr>
                <a:schemeClr val="bg1">
                  <a:lumMod val="10000"/>
                </a:schemeClr>
              </a:buClr>
              <a:buNone/>
            </a:pPr>
            <a:r>
              <a:rPr lang="en-US" sz="2800" dirty="0">
                <a:solidFill>
                  <a:schemeClr val="tx2"/>
                </a:solidFill>
              </a:rPr>
              <a:t>This FSMA Produce Safety Rule (PSR) training uses modified curriculum from the </a:t>
            </a:r>
          </a:p>
          <a:p>
            <a:pPr marL="201159" lvl="1" indent="0">
              <a:buClr>
                <a:schemeClr val="bg1">
                  <a:lumMod val="10000"/>
                </a:schemeClr>
              </a:buClr>
              <a:buNone/>
            </a:pPr>
            <a:endParaRPr lang="en-US" sz="2200" dirty="0">
              <a:solidFill>
                <a:schemeClr val="tx2"/>
              </a:solidFill>
            </a:endParaRPr>
          </a:p>
          <a:p>
            <a:pPr marL="201159" lvl="1" indent="0" algn="ctr">
              <a:buClr>
                <a:schemeClr val="bg1">
                  <a:lumMod val="10000"/>
                </a:schemeClr>
              </a:buClr>
              <a:buNone/>
            </a:pPr>
            <a:r>
              <a:rPr lang="en-US" sz="2800" b="1" dirty="0">
                <a:solidFill>
                  <a:srgbClr val="036E51"/>
                </a:solidFill>
              </a:rPr>
              <a:t>PRODUCE SAFETY ALLIANCE</a:t>
            </a:r>
            <a:endParaRPr lang="en-US" sz="2800" dirty="0">
              <a:solidFill>
                <a:srgbClr val="036E51"/>
              </a:solidFill>
            </a:endParaRPr>
          </a:p>
          <a:p>
            <a:pPr marL="201159" lvl="1" indent="0" algn="ctr">
              <a:buClr>
                <a:schemeClr val="bg1">
                  <a:lumMod val="10000"/>
                </a:schemeClr>
              </a:buClr>
              <a:buNone/>
            </a:pPr>
            <a:endParaRPr lang="en-US" sz="2800" b="1" dirty="0">
              <a:solidFill>
                <a:schemeClr val="tx2"/>
              </a:solidFill>
            </a:endParaRPr>
          </a:p>
          <a:p>
            <a:pPr marL="201159" lvl="1" indent="0" algn="ctr">
              <a:buClr>
                <a:schemeClr val="bg1">
                  <a:lumMod val="10000"/>
                </a:schemeClr>
              </a:buClr>
              <a:buNone/>
            </a:pPr>
            <a:r>
              <a:rPr lang="en-US" sz="2800" b="1" u="sng" dirty="0">
                <a:solidFill>
                  <a:schemeClr val="tx1"/>
                </a:solidFill>
              </a:rPr>
              <a:t>For Farm Operators that Complete an in-Person Producer Training</a:t>
            </a:r>
            <a:endParaRPr lang="en-US" sz="2800" b="1" u="sng" dirty="0">
              <a:solidFill>
                <a:schemeClr val="tx2"/>
              </a:solidFill>
            </a:endParaRPr>
          </a:p>
          <a:p>
            <a:pPr marL="201159" lvl="1" indent="0" algn="ctr">
              <a:buClr>
                <a:schemeClr val="bg1">
                  <a:lumMod val="10000"/>
                </a:schemeClr>
              </a:buClr>
              <a:buNone/>
            </a:pPr>
            <a:r>
              <a:rPr lang="en-US" sz="2800" dirty="0">
                <a:solidFill>
                  <a:schemeClr val="tx2"/>
                </a:solidFill>
              </a:rPr>
              <a:t>Completing this training fulfills the PSR requirement for at least one supervisor or responsible party to complete an FDA recognized food safety training.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A5C1E7B-37C9-C44F-A44A-3EBA5239B847}"/>
              </a:ext>
            </a:extLst>
          </p:cNvPr>
          <p:cNvSpPr txBox="1"/>
          <p:nvPr userDrawn="1"/>
        </p:nvSpPr>
        <p:spPr>
          <a:xfrm>
            <a:off x="11257890" y="4782972"/>
            <a:ext cx="5277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§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052A029-BDFF-294F-93DD-8410FEB105E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34257" y="5455859"/>
            <a:ext cx="1320470" cy="132047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2958EE6-CF3C-9247-BF44-8BF3F8AC8C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290966"/>
            <a:ext cx="10515600" cy="1325563"/>
          </a:xfrm>
          <a:prstGeom prst="rect">
            <a:avLst/>
          </a:prstGeom>
        </p:spPr>
        <p:txBody>
          <a:bodyPr anchor="ctr"/>
          <a:lstStyle>
            <a:lvl1pPr algn="ctr">
              <a:defRPr sz="4000" b="1" i="0">
                <a:solidFill>
                  <a:schemeClr val="bg1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defRPr>
            </a:lvl1pPr>
          </a:lstStyle>
          <a:p>
            <a:r>
              <a:rPr lang="en-US" dirty="0"/>
              <a:t>Modified Curriculum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710FF56-6729-4C41-A0CB-7249B130697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335815" y="6016966"/>
            <a:ext cx="3759200" cy="741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6924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F00DADA-79A2-FC4D-A2DD-E4591DCFD604}"/>
              </a:ext>
            </a:extLst>
          </p:cNvPr>
          <p:cNvSpPr/>
          <p:nvPr userDrawn="1"/>
        </p:nvSpPr>
        <p:spPr>
          <a:xfrm>
            <a:off x="0" y="0"/>
            <a:ext cx="12192000" cy="161652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044F3AC-8172-8B46-8589-3F9050F362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1" cy="161652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A5C1E7B-37C9-C44F-A44A-3EBA5239B847}"/>
              </a:ext>
            </a:extLst>
          </p:cNvPr>
          <p:cNvSpPr txBox="1"/>
          <p:nvPr userDrawn="1"/>
        </p:nvSpPr>
        <p:spPr>
          <a:xfrm>
            <a:off x="11257890" y="4782972"/>
            <a:ext cx="5277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§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5346B69-8B11-C040-A58C-E9641D8F525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35815" y="6016966"/>
            <a:ext cx="3759200" cy="74192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47A77BB-7E3F-F045-B2B3-14DD960BFCE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34257" y="5455859"/>
            <a:ext cx="1320470" cy="1320470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70BAFA3E-48B7-3A48-B46B-D0672A395C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79" y="1845735"/>
            <a:ext cx="10058401" cy="4023360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920750" indent="-484188">
              <a:buFont typeface="Courier New" panose="02070309020205020404" pitchFamily="49" charset="0"/>
              <a:buChar char="o"/>
              <a:tabLst/>
              <a:defRPr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 marL="1381125" indent="-488950">
              <a:buFont typeface="Wingdings" pitchFamily="2" charset="2"/>
              <a:buChar char="§"/>
              <a:tabLst/>
              <a:defRPr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 marL="1828800" indent="-479425">
              <a:buFont typeface="Calibri" panose="020F0502020204030204" pitchFamily="34" charset="0"/>
              <a:buChar char="◦"/>
              <a:tabLst/>
              <a:defRPr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5D9DE3-3D31-A845-A3DD-E0704DB70D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+mj-lt"/>
              <a:buNone/>
              <a:defRPr sz="4000" b="1">
                <a:solidFill>
                  <a:schemeClr val="bg1"/>
                </a:solidFill>
                <a:latin typeface="Lato Heavy" panose="020F0502020204030203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469658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Native Farm Bill Coalition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88CE1A6-3BA2-A642-8632-A380944C8708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F00DADA-79A2-FC4D-A2DD-E4591DCFD604}"/>
              </a:ext>
            </a:extLst>
          </p:cNvPr>
          <p:cNvSpPr/>
          <p:nvPr userDrawn="1"/>
        </p:nvSpPr>
        <p:spPr>
          <a:xfrm>
            <a:off x="0" y="0"/>
            <a:ext cx="12192000" cy="161652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044F3AC-8172-8B46-8589-3F9050F362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1" cy="161652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A5C1E7B-37C9-C44F-A44A-3EBA5239B847}"/>
              </a:ext>
            </a:extLst>
          </p:cNvPr>
          <p:cNvSpPr txBox="1"/>
          <p:nvPr userDrawn="1"/>
        </p:nvSpPr>
        <p:spPr>
          <a:xfrm>
            <a:off x="11257890" y="4782972"/>
            <a:ext cx="5277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§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47A77BB-7E3F-F045-B2B3-14DD960BFCE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34257" y="5455859"/>
            <a:ext cx="1320470" cy="1320470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70BAFA3E-48B7-3A48-B46B-D0672A395C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79" y="1845735"/>
            <a:ext cx="10058401" cy="4023360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920750" indent="-484188">
              <a:buFont typeface="Courier New" panose="02070309020205020404" pitchFamily="49" charset="0"/>
              <a:buChar char="o"/>
              <a:tabLst/>
              <a:defRPr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 marL="1381125" indent="-488950">
              <a:buFont typeface="Wingdings" pitchFamily="2" charset="2"/>
              <a:buChar char="§"/>
              <a:tabLst/>
              <a:defRPr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 marL="1828800" indent="-479425">
              <a:buFont typeface="Calibri" panose="020F0502020204030204" pitchFamily="34" charset="0"/>
              <a:buChar char="◦"/>
              <a:tabLst/>
              <a:defRPr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5D9DE3-3D31-A845-A3DD-E0704DB70D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+mj-lt"/>
              <a:buNone/>
              <a:defRPr sz="4000" b="1">
                <a:solidFill>
                  <a:schemeClr val="bg1"/>
                </a:solidFill>
                <a:latin typeface="Lato Heavy" panose="020F0502020204030203"/>
                <a:ea typeface="Lato Heavy" panose="020F0502020204030203"/>
                <a:cs typeface="Lato Heavy" panose="020F0502020204030203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440890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88DF08C-2C0B-6D46-BC40-7F345BF562DC}"/>
              </a:ext>
            </a:extLst>
          </p:cNvPr>
          <p:cNvGrpSpPr/>
          <p:nvPr userDrawn="1"/>
        </p:nvGrpSpPr>
        <p:grpSpPr>
          <a:xfrm>
            <a:off x="0" y="0"/>
            <a:ext cx="12222478" cy="1616529"/>
            <a:chOff x="0" y="0"/>
            <a:chExt cx="12222478" cy="1616529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F00DADA-79A2-FC4D-A2DD-E4591DCFD604}"/>
                </a:ext>
              </a:extLst>
            </p:cNvPr>
            <p:cNvSpPr/>
            <p:nvPr userDrawn="1"/>
          </p:nvSpPr>
          <p:spPr>
            <a:xfrm>
              <a:off x="0" y="0"/>
              <a:ext cx="12192000" cy="161652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044F3AC-8172-8B46-8589-3F9050F3629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email">
              <a:alphaModFix amt="2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0477" y="0"/>
              <a:ext cx="12192001" cy="1616529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95346B69-8B11-C040-A58C-E9641D8F525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01180" y="5992584"/>
            <a:ext cx="3759200" cy="74192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4A27B09-97F6-FF47-A14C-221D403E590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31620" y="5537530"/>
            <a:ext cx="1320470" cy="1320470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CFECE81D-A7A5-6F4B-B9ED-F4E493DF13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79" y="1845735"/>
            <a:ext cx="10058401" cy="4023360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920750" indent="-484188">
              <a:buFont typeface="Courier New" panose="02070309020205020404" pitchFamily="49" charset="0"/>
              <a:buChar char="o"/>
              <a:tabLst/>
              <a:defRPr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 marL="1381125" indent="-488950">
              <a:buFont typeface="Wingdings" pitchFamily="2" charset="2"/>
              <a:buChar char="§"/>
              <a:tabLst/>
              <a:defRPr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 marL="1828800" indent="-479425">
              <a:buFont typeface="Calibri" panose="020F0502020204030204" pitchFamily="34" charset="0"/>
              <a:buChar char="◦"/>
              <a:tabLst/>
              <a:defRPr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79AD33F-765F-7D4E-A1A3-D97C96593D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+mj-lt"/>
              <a:buNone/>
              <a:defRPr sz="4000" b="1">
                <a:solidFill>
                  <a:schemeClr val="bg1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744291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79" y="1845735"/>
            <a:ext cx="10058401" cy="4023360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920750" indent="-484188">
              <a:buFont typeface="Courier New" panose="02070309020205020404" pitchFamily="49" charset="0"/>
              <a:buChar char="o"/>
              <a:tabLst/>
              <a:defRPr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 marL="1381125" indent="-488950">
              <a:buFont typeface="Wingdings" pitchFamily="2" charset="2"/>
              <a:buChar char="§"/>
              <a:tabLst/>
              <a:defRPr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 marL="1828800" indent="-479425">
              <a:buFont typeface="Calibri" panose="020F0502020204030204" pitchFamily="34" charset="0"/>
              <a:buChar char="◦"/>
              <a:tabLst/>
              <a:defRPr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16DCF14-EE16-E24A-AD9A-43B14F4B8AAC}"/>
              </a:ext>
            </a:extLst>
          </p:cNvPr>
          <p:cNvGrpSpPr/>
          <p:nvPr userDrawn="1"/>
        </p:nvGrpSpPr>
        <p:grpSpPr>
          <a:xfrm>
            <a:off x="-3" y="-13842"/>
            <a:ext cx="12192003" cy="1630371"/>
            <a:chOff x="-3" y="-13842"/>
            <a:chExt cx="12192003" cy="1630371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01BF23C-6929-2A4D-A753-2CD55E1CA43B}"/>
                </a:ext>
              </a:extLst>
            </p:cNvPr>
            <p:cNvSpPr/>
            <p:nvPr userDrawn="1"/>
          </p:nvSpPr>
          <p:spPr>
            <a:xfrm>
              <a:off x="0" y="0"/>
              <a:ext cx="12192000" cy="161652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9061618C-7785-DB42-8F01-CF5D78EEADB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email">
              <a:alphaModFix amt="2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3" y="-13842"/>
              <a:ext cx="12192001" cy="1616529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CA876640-A92C-F64E-B4D9-A65F22D4C42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34257" y="5455859"/>
            <a:ext cx="1320470" cy="1320470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9937DFEF-CDD7-7B40-B84B-1A0CCB1180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+mj-lt"/>
              <a:buNone/>
              <a:defRPr sz="4000" b="1">
                <a:solidFill>
                  <a:schemeClr val="bg1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183889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1DE176C-F635-DC4C-9845-545EF0DC4FC9}"/>
              </a:ext>
            </a:extLst>
          </p:cNvPr>
          <p:cNvSpPr/>
          <p:nvPr userDrawn="1"/>
        </p:nvSpPr>
        <p:spPr>
          <a:xfrm>
            <a:off x="0" y="0"/>
            <a:ext cx="12192000" cy="161652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E0B5029-6823-8D48-BE68-245774A354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1" cy="1616529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438C739-07A1-E244-B8BD-89BA148F97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199" y="1828800"/>
            <a:ext cx="5257802" cy="3548270"/>
          </a:xfrm>
        </p:spPr>
        <p:txBody>
          <a:bodyPr/>
          <a:lstStyle>
            <a:lvl1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0A0752EA-457D-4D45-BECA-03106755820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95997" y="1828800"/>
            <a:ext cx="5257802" cy="3548270"/>
          </a:xfrm>
        </p:spPr>
        <p:txBody>
          <a:bodyPr/>
          <a:lstStyle>
            <a:lvl1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575752C-BC8E-B84E-AF7E-063F850ED39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35815" y="6016966"/>
            <a:ext cx="3759200" cy="74192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F4B7C2D-8AD9-9D48-9624-7BA6210028D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34257" y="5455859"/>
            <a:ext cx="1320470" cy="132047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C4F67A1-17A6-6E4F-A7E5-0F29CD6C0DFC}"/>
              </a:ext>
            </a:extLst>
          </p:cNvPr>
          <p:cNvSpPr txBox="1"/>
          <p:nvPr userDrawn="1"/>
        </p:nvSpPr>
        <p:spPr>
          <a:xfrm>
            <a:off x="11257890" y="4782972"/>
            <a:ext cx="5277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§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E0516BE9-D2D0-444A-8804-EA8EAA6EA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+mj-lt"/>
              <a:buNone/>
              <a:defRPr sz="4000" b="1">
                <a:solidFill>
                  <a:schemeClr val="bg1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5761143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1DE176C-F635-DC4C-9845-545EF0DC4FC9}"/>
              </a:ext>
            </a:extLst>
          </p:cNvPr>
          <p:cNvSpPr/>
          <p:nvPr userDrawn="1"/>
        </p:nvSpPr>
        <p:spPr>
          <a:xfrm>
            <a:off x="0" y="0"/>
            <a:ext cx="12192000" cy="161652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E0B5029-6823-8D48-BE68-245774A354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1" cy="1616529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438C739-07A1-E244-B8BD-89BA148F97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199" y="1828800"/>
            <a:ext cx="5257802" cy="3548270"/>
          </a:xfrm>
        </p:spPr>
        <p:txBody>
          <a:bodyPr/>
          <a:lstStyle>
            <a:lvl1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0A0752EA-457D-4D45-BECA-03106755820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95997" y="1828800"/>
            <a:ext cx="5257802" cy="3548270"/>
          </a:xfrm>
        </p:spPr>
        <p:txBody>
          <a:bodyPr/>
          <a:lstStyle>
            <a:lvl1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575752C-BC8E-B84E-AF7E-063F850ED39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35815" y="6016966"/>
            <a:ext cx="3759200" cy="74192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F4B7C2D-8AD9-9D48-9624-7BA6210028D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34257" y="5455859"/>
            <a:ext cx="1320470" cy="132047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C475E2F2-011A-1541-9D6E-C3CC5F9E65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+mj-lt"/>
              <a:buNone/>
              <a:defRPr sz="4000" b="1">
                <a:solidFill>
                  <a:schemeClr val="bg1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1328754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1DE176C-F635-DC4C-9845-545EF0DC4FC9}"/>
              </a:ext>
            </a:extLst>
          </p:cNvPr>
          <p:cNvSpPr/>
          <p:nvPr userDrawn="1"/>
        </p:nvSpPr>
        <p:spPr>
          <a:xfrm>
            <a:off x="0" y="0"/>
            <a:ext cx="12192000" cy="161652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E0B5029-6823-8D48-BE68-245774A354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1" cy="1616529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438C739-07A1-E244-B8BD-89BA148F97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199" y="1828800"/>
            <a:ext cx="5257802" cy="3548270"/>
          </a:xfrm>
        </p:spPr>
        <p:txBody>
          <a:bodyPr/>
          <a:lstStyle>
            <a:lvl1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0A0752EA-457D-4D45-BECA-03106755820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95997" y="1828800"/>
            <a:ext cx="5257802" cy="3548270"/>
          </a:xfrm>
        </p:spPr>
        <p:txBody>
          <a:bodyPr/>
          <a:lstStyle>
            <a:lvl1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C4DC5CD-4558-834D-9CF2-6291EF99F96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34257" y="5455859"/>
            <a:ext cx="1320470" cy="132047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96CD78D8-4528-F045-80AD-0CD058EAEB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+mj-lt"/>
              <a:buNone/>
              <a:defRPr sz="4000" b="1">
                <a:solidFill>
                  <a:schemeClr val="bg1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6091771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C4DC5CD-4558-834D-9CF2-6291EF99F96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4257" y="5455859"/>
            <a:ext cx="1320470" cy="13204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9FDF22E-0479-4B42-97CA-36A9A67909E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35815" y="6016966"/>
            <a:ext cx="3759200" cy="74192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D72FFA4-7233-1048-9375-AF9EC255D857}"/>
              </a:ext>
            </a:extLst>
          </p:cNvPr>
          <p:cNvSpPr txBox="1"/>
          <p:nvPr userDrawn="1"/>
        </p:nvSpPr>
        <p:spPr>
          <a:xfrm>
            <a:off x="11257890" y="4782972"/>
            <a:ext cx="5277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§</a:t>
            </a:r>
          </a:p>
        </p:txBody>
      </p:sp>
    </p:spTree>
    <p:extLst>
      <p:ext uri="{BB962C8B-B14F-4D97-AF65-F5344CB8AC3E}">
        <p14:creationId xmlns:p14="http://schemas.microsoft.com/office/powerpoint/2010/main" val="244642752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C4DC5CD-4558-834D-9CF2-6291EF99F96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4257" y="5455859"/>
            <a:ext cx="1320470" cy="13204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9FDF22E-0479-4B42-97CA-36A9A67909E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35815" y="6016966"/>
            <a:ext cx="3759200" cy="741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6433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C4DC5CD-4558-834D-9CF2-6291EF99F96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4257" y="5455859"/>
            <a:ext cx="1320470" cy="1320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33680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F00DADA-79A2-FC4D-A2DD-E4591DCFD604}"/>
              </a:ext>
            </a:extLst>
          </p:cNvPr>
          <p:cNvSpPr/>
          <p:nvPr userDrawn="1"/>
        </p:nvSpPr>
        <p:spPr>
          <a:xfrm>
            <a:off x="-1" y="1"/>
            <a:ext cx="3662215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044F3AC-8172-8B46-8589-3F9050F362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8223" r="38225"/>
          <a:stretch/>
        </p:blipFill>
        <p:spPr>
          <a:xfrm rot="16200000">
            <a:off x="-1597890" y="1597891"/>
            <a:ext cx="6857996" cy="366221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5346B69-8B11-C040-A58C-E9641D8F525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35815" y="6016966"/>
            <a:ext cx="3759200" cy="74192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47A77BB-7E3F-F045-B2B3-14DD960BFCE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597655" y="288630"/>
            <a:ext cx="1320470" cy="1320470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3A26ADE5-3591-E546-B9BB-F81C610AF8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00499" y="288630"/>
            <a:ext cx="6286501" cy="5563530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920750" indent="-484188">
              <a:buFont typeface="Courier New" panose="02070309020205020404" pitchFamily="49" charset="0"/>
              <a:buChar char="o"/>
              <a:tabLst/>
              <a:defRPr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 marL="1381125" indent="-488950">
              <a:buFont typeface="Wingdings" pitchFamily="2" charset="2"/>
              <a:buChar char="§"/>
              <a:tabLst/>
              <a:defRPr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 marL="1828800" indent="-479425">
              <a:buFont typeface="Calibri" panose="020F0502020204030204" pitchFamily="34" charset="0"/>
              <a:buChar char="◦"/>
              <a:tabLst/>
              <a:defRPr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A1EF2BC-A902-904B-AC3C-F4FD0BA78C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603" y="1824688"/>
            <a:ext cx="3119204" cy="3197017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+mj-lt"/>
              <a:buNone/>
              <a:defRPr sz="4000" b="1">
                <a:solidFill>
                  <a:schemeClr val="bg1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D6CF0E0-320C-4FC3-9837-D4E866F4736B}"/>
              </a:ext>
            </a:extLst>
          </p:cNvPr>
          <p:cNvSpPr txBox="1"/>
          <p:nvPr userDrawn="1"/>
        </p:nvSpPr>
        <p:spPr>
          <a:xfrm>
            <a:off x="11257890" y="4782972"/>
            <a:ext cx="5277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§</a:t>
            </a:r>
          </a:p>
        </p:txBody>
      </p:sp>
    </p:spTree>
    <p:extLst>
      <p:ext uri="{BB962C8B-B14F-4D97-AF65-F5344CB8AC3E}">
        <p14:creationId xmlns:p14="http://schemas.microsoft.com/office/powerpoint/2010/main" val="954013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51953" y="7508000"/>
            <a:ext cx="2472271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CE1A6-3BA2-A642-8632-A380944C8708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0" name="Picture 9"/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0589" y="7510"/>
            <a:ext cx="8187646" cy="488887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F00DADA-79A2-FC4D-A2DD-E4591DCFD604}"/>
              </a:ext>
            </a:extLst>
          </p:cNvPr>
          <p:cNvSpPr/>
          <p:nvPr userDrawn="1"/>
        </p:nvSpPr>
        <p:spPr>
          <a:xfrm>
            <a:off x="-1" y="1"/>
            <a:ext cx="3662215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044F3AC-8172-8B46-8589-3F9050F362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8223" r="38225"/>
          <a:stretch/>
        </p:blipFill>
        <p:spPr>
          <a:xfrm rot="16200000">
            <a:off x="-1597890" y="1597891"/>
            <a:ext cx="6857996" cy="366221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5346B69-8B11-C040-A58C-E9641D8F525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35815" y="6016966"/>
            <a:ext cx="3759200" cy="74192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47A77BB-7E3F-F045-B2B3-14DD960BFCE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597655" y="288630"/>
            <a:ext cx="1320470" cy="1320470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3A26ADE5-3591-E546-B9BB-F81C610AF8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00499" y="288630"/>
            <a:ext cx="6286501" cy="5563530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920750" indent="-484188">
              <a:buFont typeface="Courier New" panose="02070309020205020404" pitchFamily="49" charset="0"/>
              <a:buChar char="o"/>
              <a:tabLst/>
              <a:defRPr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 marL="1381125" indent="-488950">
              <a:buFont typeface="Wingdings" pitchFamily="2" charset="2"/>
              <a:buChar char="§"/>
              <a:tabLst/>
              <a:defRPr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 marL="1828800" indent="-479425">
              <a:buFont typeface="Calibri" panose="020F0502020204030204" pitchFamily="34" charset="0"/>
              <a:buChar char="◦"/>
              <a:tabLst/>
              <a:defRPr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A1EF2BC-A902-904B-AC3C-F4FD0BA78C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603" y="1824688"/>
            <a:ext cx="3119204" cy="3197017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+mj-lt"/>
              <a:buNone/>
              <a:defRPr sz="4000" b="1">
                <a:solidFill>
                  <a:schemeClr val="bg1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5599380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65593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CE04A7-3762-484E-89EF-E19CA59195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71B6F48-6ED0-F041-9419-59550A2DFFBE}"/>
              </a:ext>
            </a:extLst>
          </p:cNvPr>
          <p:cNvSpPr/>
          <p:nvPr userDrawn="1"/>
        </p:nvSpPr>
        <p:spPr>
          <a:xfrm>
            <a:off x="-38660" y="0"/>
            <a:ext cx="12230660" cy="68579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7146E32-53C6-0E48-83F9-1B2D494133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8660" y="1"/>
            <a:ext cx="12230660" cy="6857999"/>
          </a:xfrm>
          <a:prstGeom prst="rect">
            <a:avLst/>
          </a:prstGeom>
        </p:spPr>
      </p:pic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D9C1AA2E-CA48-914C-9B79-B8C7055F8C4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1023" y="577954"/>
            <a:ext cx="2131375" cy="21313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E3733E6-E5CE-9149-8E78-03BCB6AE6EC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6670" y="356450"/>
            <a:ext cx="2574381" cy="257438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E4DF24E-6A01-9045-A9F0-E31562EB00C3}"/>
              </a:ext>
            </a:extLst>
          </p:cNvPr>
          <p:cNvSpPr txBox="1"/>
          <p:nvPr userDrawn="1"/>
        </p:nvSpPr>
        <p:spPr>
          <a:xfrm>
            <a:off x="1712720" y="2823937"/>
            <a:ext cx="8727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Putting Tribal Sovereignty in Food Sovereignty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F355BD4-0B26-1149-AD4D-B871A86287C2}"/>
              </a:ext>
            </a:extLst>
          </p:cNvPr>
          <p:cNvSpPr/>
          <p:nvPr userDrawn="1"/>
        </p:nvSpPr>
        <p:spPr>
          <a:xfrm>
            <a:off x="705026" y="3414071"/>
            <a:ext cx="1074328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Indigenous Food and Agriculture Initiative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University of Arkansas </a:t>
            </a:r>
            <a:endParaRPr lang="en-US" sz="2400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Fayetteville, AR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For more information and resources, visit our food safety site at www.nativefoodsafety.org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C980A82-96E8-C744-AD23-C6E4F628DAEA}"/>
              </a:ext>
            </a:extLst>
          </p:cNvPr>
          <p:cNvGrpSpPr/>
          <p:nvPr userDrawn="1"/>
        </p:nvGrpSpPr>
        <p:grpSpPr>
          <a:xfrm>
            <a:off x="604886" y="6123400"/>
            <a:ext cx="11345264" cy="520326"/>
            <a:chOff x="445859" y="6119055"/>
            <a:chExt cx="11345264" cy="520326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03593D4-DAA1-4140-899F-803DBF8A97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97737" y="6123400"/>
              <a:ext cx="515981" cy="515981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353AF9A-C1E5-CC47-A8DA-F18CFE426DB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78885" y="6122584"/>
              <a:ext cx="515981" cy="515981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7B3B543-B266-8341-A256-4AAF54812C53}"/>
                </a:ext>
              </a:extLst>
            </p:cNvPr>
            <p:cNvSpPr txBox="1"/>
            <p:nvPr/>
          </p:nvSpPr>
          <p:spPr>
            <a:xfrm>
              <a:off x="4613093" y="6193556"/>
              <a:ext cx="135849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i="1" dirty="0">
                  <a:solidFill>
                    <a:schemeClr val="bg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@IFAIUark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EDD0D2D-78B4-FE4B-94D0-B598DD567F1A}"/>
                </a:ext>
              </a:extLst>
            </p:cNvPr>
            <p:cNvSpPr txBox="1"/>
            <p:nvPr/>
          </p:nvSpPr>
          <p:spPr>
            <a:xfrm>
              <a:off x="6508614" y="6193556"/>
              <a:ext cx="269632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i="1" dirty="0">
                  <a:solidFill>
                    <a:schemeClr val="bg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@IndigenousFoodandAg</a:t>
              </a: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3DF1901D-ACCA-DE47-A16F-B9414913EE2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156060" y="6120232"/>
              <a:ext cx="518333" cy="518333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1C29FDF-5C7E-DA41-823C-AC35895C9667}"/>
                </a:ext>
              </a:extLst>
            </p:cNvPr>
            <p:cNvSpPr txBox="1"/>
            <p:nvPr/>
          </p:nvSpPr>
          <p:spPr>
            <a:xfrm>
              <a:off x="9688945" y="6193556"/>
              <a:ext cx="210217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i="1" dirty="0">
                  <a:solidFill>
                    <a:schemeClr val="bg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@foodsovereignty</a:t>
              </a: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3A437E18-7201-3C48-9013-373DD621D5C0}"/>
                </a:ext>
              </a:extLst>
            </p:cNvPr>
            <p:cNvSpPr/>
            <p:nvPr/>
          </p:nvSpPr>
          <p:spPr>
            <a:xfrm>
              <a:off x="445859" y="6119055"/>
              <a:ext cx="518333" cy="51833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0BB8715-84F3-E848-A1AA-CF3752D8F4A6}"/>
                </a:ext>
              </a:extLst>
            </p:cNvPr>
            <p:cNvSpPr txBox="1"/>
            <p:nvPr/>
          </p:nvSpPr>
          <p:spPr>
            <a:xfrm>
              <a:off x="445859" y="6255110"/>
              <a:ext cx="135849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i="1" dirty="0">
                  <a:solidFill>
                    <a:schemeClr val="bg1"/>
                  </a:solidFill>
                </a:rPr>
                <a:t>WWW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D1D5AF2-35CB-1642-AE96-DB7E41FFB6F0}"/>
                </a:ext>
              </a:extLst>
            </p:cNvPr>
            <p:cNvSpPr txBox="1"/>
            <p:nvPr/>
          </p:nvSpPr>
          <p:spPr>
            <a:xfrm>
              <a:off x="967236" y="6210906"/>
              <a:ext cx="358561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i="1" dirty="0">
                  <a:solidFill>
                    <a:schemeClr val="bg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www.indigenousfoodandag.com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894819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81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Indigenous Food and Agriculture initiative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CD12DE4-4947-4BE8-B237-79C9FA8B4843}"/>
              </a:ext>
            </a:extLst>
          </p:cNvPr>
          <p:cNvGrpSpPr/>
          <p:nvPr userDrawn="1"/>
        </p:nvGrpSpPr>
        <p:grpSpPr>
          <a:xfrm>
            <a:off x="1629564" y="600512"/>
            <a:ext cx="9136069" cy="3115407"/>
            <a:chOff x="1527964" y="33087"/>
            <a:chExt cx="9136069" cy="3115407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22ADE5C1-0795-4244-88B4-D4646E72A4A7}"/>
                </a:ext>
              </a:extLst>
            </p:cNvPr>
            <p:cNvGrpSpPr/>
            <p:nvPr/>
          </p:nvGrpSpPr>
          <p:grpSpPr>
            <a:xfrm>
              <a:off x="3051372" y="33087"/>
              <a:ext cx="6089253" cy="2695436"/>
              <a:chOff x="314464" y="148967"/>
              <a:chExt cx="6089253" cy="2695436"/>
            </a:xfrm>
          </p:grpSpPr>
          <p:pic>
            <p:nvPicPr>
              <p:cNvPr id="11" name="Picture 10" descr="A close up of a logo&#10;&#10;Description automatically generated">
                <a:extLst>
                  <a:ext uri="{FF2B5EF4-FFF2-40B4-BE49-F238E27FC236}">
                    <a16:creationId xmlns:a16="http://schemas.microsoft.com/office/drawing/2014/main" id="{6B400D01-7922-486E-92C8-C7571614BB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314464" y="148967"/>
                <a:ext cx="2695436" cy="2695436"/>
              </a:xfrm>
              <a:prstGeom prst="rect">
                <a:avLst/>
              </a:prstGeom>
            </p:spPr>
          </p:pic>
          <p:pic>
            <p:nvPicPr>
              <p:cNvPr id="12" name="Picture 11" descr="A close up of a sign&#10;&#10;Description automatically generated">
                <a:extLst>
                  <a:ext uri="{FF2B5EF4-FFF2-40B4-BE49-F238E27FC236}">
                    <a16:creationId xmlns:a16="http://schemas.microsoft.com/office/drawing/2014/main" id="{4353BB17-D638-458C-8CC3-3422C9F03B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009900" y="230612"/>
                <a:ext cx="3393817" cy="2579915"/>
              </a:xfrm>
              <a:prstGeom prst="rect">
                <a:avLst/>
              </a:prstGeom>
            </p:spPr>
          </p:pic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42E0F05-D16A-497A-A241-8AE5BE407540}"/>
                </a:ext>
              </a:extLst>
            </p:cNvPr>
            <p:cNvSpPr txBox="1"/>
            <p:nvPr/>
          </p:nvSpPr>
          <p:spPr>
            <a:xfrm>
              <a:off x="1527964" y="2779162"/>
              <a:ext cx="913606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i="1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Empowering Indian Country through economic development and greater food access</a:t>
              </a:r>
            </a:p>
          </p:txBody>
        </p:sp>
      </p:grpSp>
      <p:sp>
        <p:nvSpPr>
          <p:cNvPr id="4" name="Title 3">
            <a:extLst>
              <a:ext uri="{FF2B5EF4-FFF2-40B4-BE49-F238E27FC236}">
                <a16:creationId xmlns:a16="http://schemas.microsoft.com/office/drawing/2014/main" id="{91B944FF-6BA1-40AB-8017-29CB8FD68E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9798" y="3975607"/>
            <a:ext cx="10515600" cy="1325563"/>
          </a:xfrm>
        </p:spPr>
        <p:txBody>
          <a:bodyPr/>
          <a:lstStyle>
            <a:lvl1pPr algn="ctr">
              <a:defRPr sz="4400" b="1">
                <a:solidFill>
                  <a:schemeClr val="tx2"/>
                </a:solidFill>
                <a:latin typeface="Helvetica" panose="020B0604020202020204" pitchFamily="34" charset="0"/>
                <a:ea typeface="Lato" panose="020F0502020204030203" pitchFamily="34" charset="0"/>
                <a:cs typeface="Helvetica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98487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AE33DAE-3A97-4A27-925F-BB367F36D592}"/>
              </a:ext>
            </a:extLst>
          </p:cNvPr>
          <p:cNvSpPr/>
          <p:nvPr userDrawn="1"/>
        </p:nvSpPr>
        <p:spPr>
          <a:xfrm>
            <a:off x="-1" y="0"/>
            <a:ext cx="12249991" cy="6866508"/>
          </a:xfrm>
          <a:prstGeom prst="rect">
            <a:avLst/>
          </a:prstGeom>
          <a:gradFill flip="none" rotWithShape="1">
            <a:gsLst>
              <a:gs pos="0">
                <a:srgbClr val="9D2235"/>
              </a:gs>
              <a:gs pos="100000">
                <a:srgbClr val="601469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2F2F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8871765-CEB3-4510-B617-0113276D22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10000"/>
          </a:blip>
          <a:srcRect l="2408" t="24128" r="9175" b="1281"/>
          <a:stretch/>
        </p:blipFill>
        <p:spPr>
          <a:xfrm>
            <a:off x="0" y="0"/>
            <a:ext cx="12192000" cy="6856896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0B667077-E25C-4389-A9F9-A9F55E2D32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4977" y="3620"/>
            <a:ext cx="10515600" cy="1325563"/>
          </a:xfrm>
        </p:spPr>
        <p:txBody>
          <a:bodyPr/>
          <a:lstStyle>
            <a:lvl1pPr algn="ctr">
              <a:defRPr sz="4000" b="1">
                <a:solidFill>
                  <a:schemeClr val="bg1"/>
                </a:solidFill>
                <a:latin typeface="Helvetica" panose="020B0604020202020204" pitchFamily="34" charset="0"/>
                <a:ea typeface="Lato" panose="020F0502020204030203" pitchFamily="34" charset="0"/>
                <a:cs typeface="Helvetica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7B84996-22A8-44CF-82E6-CC6050E8888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93" y="5700321"/>
            <a:ext cx="1082582" cy="1082582"/>
          </a:xfrm>
          <a:prstGeom prst="rect">
            <a:avLst/>
          </a:prstGeom>
        </p:spPr>
      </p:pic>
      <p:sp>
        <p:nvSpPr>
          <p:cNvPr id="13" name="Parallelogram 12">
            <a:extLst>
              <a:ext uri="{FF2B5EF4-FFF2-40B4-BE49-F238E27FC236}">
                <a16:creationId xmlns:a16="http://schemas.microsoft.com/office/drawing/2014/main" id="{DB9C4A43-3869-4CC3-AA2C-020C9A78D053}"/>
              </a:ext>
            </a:extLst>
          </p:cNvPr>
          <p:cNvSpPr/>
          <p:nvPr userDrawn="1"/>
        </p:nvSpPr>
        <p:spPr>
          <a:xfrm>
            <a:off x="-2936419" y="1309913"/>
            <a:ext cx="9964956" cy="723996"/>
          </a:xfrm>
          <a:prstGeom prst="parallelogram">
            <a:avLst>
              <a:gd name="adj" fmla="val 0"/>
            </a:avLst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Parallelogram 14">
            <a:extLst>
              <a:ext uri="{FF2B5EF4-FFF2-40B4-BE49-F238E27FC236}">
                <a16:creationId xmlns:a16="http://schemas.microsoft.com/office/drawing/2014/main" id="{39FDD9A0-4C8D-4BA8-A2BC-92AE71BA058B}"/>
              </a:ext>
            </a:extLst>
          </p:cNvPr>
          <p:cNvSpPr/>
          <p:nvPr userDrawn="1"/>
        </p:nvSpPr>
        <p:spPr>
          <a:xfrm>
            <a:off x="-2936419" y="2284203"/>
            <a:ext cx="9964956" cy="723996"/>
          </a:xfrm>
          <a:prstGeom prst="parallelogram">
            <a:avLst>
              <a:gd name="adj" fmla="val 0"/>
            </a:avLst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Parallelogram 16">
            <a:extLst>
              <a:ext uri="{FF2B5EF4-FFF2-40B4-BE49-F238E27FC236}">
                <a16:creationId xmlns:a16="http://schemas.microsoft.com/office/drawing/2014/main" id="{ED4AA95B-791A-42B3-AF1C-5DFC2878C61C}"/>
              </a:ext>
            </a:extLst>
          </p:cNvPr>
          <p:cNvSpPr/>
          <p:nvPr userDrawn="1"/>
        </p:nvSpPr>
        <p:spPr>
          <a:xfrm>
            <a:off x="-2936419" y="3270094"/>
            <a:ext cx="9964956" cy="723996"/>
          </a:xfrm>
          <a:prstGeom prst="parallelogram">
            <a:avLst>
              <a:gd name="adj" fmla="val 0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9" name="Parallelogram 18">
            <a:extLst>
              <a:ext uri="{FF2B5EF4-FFF2-40B4-BE49-F238E27FC236}">
                <a16:creationId xmlns:a16="http://schemas.microsoft.com/office/drawing/2014/main" id="{89B20464-DD4F-4D00-9452-0AF4A38F6582}"/>
              </a:ext>
            </a:extLst>
          </p:cNvPr>
          <p:cNvSpPr/>
          <p:nvPr userDrawn="1"/>
        </p:nvSpPr>
        <p:spPr>
          <a:xfrm>
            <a:off x="-2936419" y="4285349"/>
            <a:ext cx="9964956" cy="723996"/>
          </a:xfrm>
          <a:prstGeom prst="parallelogram">
            <a:avLst>
              <a:gd name="adj" fmla="val 0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Parallelogram 20">
            <a:extLst>
              <a:ext uri="{FF2B5EF4-FFF2-40B4-BE49-F238E27FC236}">
                <a16:creationId xmlns:a16="http://schemas.microsoft.com/office/drawing/2014/main" id="{A5E1686A-38C1-4EE2-A177-BF2D83C5F055}"/>
              </a:ext>
            </a:extLst>
          </p:cNvPr>
          <p:cNvSpPr/>
          <p:nvPr userDrawn="1"/>
        </p:nvSpPr>
        <p:spPr>
          <a:xfrm>
            <a:off x="-2936419" y="5241876"/>
            <a:ext cx="9964956" cy="723996"/>
          </a:xfrm>
          <a:prstGeom prst="parallelogram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DC7332B2-01F7-42BD-B21B-4784AD63D92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7146" y="1298312"/>
            <a:ext cx="4508611" cy="912813"/>
          </a:xfrm>
        </p:spPr>
        <p:txBody>
          <a:bodyPr/>
          <a:lstStyle>
            <a:lvl1pPr>
              <a:defRPr sz="4000" b="1">
                <a:solidFill>
                  <a:schemeClr val="tx1"/>
                </a:solidFill>
                <a:latin typeface="Helvetica" panose="020B0604020202020204" pitchFamily="34" charset="0"/>
                <a:ea typeface="Lato" panose="020F0502020204030203" pitchFamily="34" charset="0"/>
                <a:cs typeface="Helvetica" panose="020B0604020202020204" pitchFamily="34" charset="0"/>
              </a:defRPr>
            </a:lvl1pPr>
          </a:lstStyle>
          <a:p>
            <a:pPr lvl="0"/>
            <a:endParaRPr lang="en-US"/>
          </a:p>
        </p:txBody>
      </p:sp>
      <p:sp>
        <p:nvSpPr>
          <p:cNvPr id="26" name="Text Placeholder 22">
            <a:extLst>
              <a:ext uri="{FF2B5EF4-FFF2-40B4-BE49-F238E27FC236}">
                <a16:creationId xmlns:a16="http://schemas.microsoft.com/office/drawing/2014/main" id="{23A2F3D5-F123-4F58-9DC7-DF881A6ECA5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8977" y="2284203"/>
            <a:ext cx="4508611" cy="912813"/>
          </a:xfrm>
        </p:spPr>
        <p:txBody>
          <a:bodyPr/>
          <a:lstStyle>
            <a:lvl1pPr>
              <a:defRPr sz="4000" b="1">
                <a:solidFill>
                  <a:schemeClr val="tx1"/>
                </a:solidFill>
                <a:latin typeface="Helvetica" panose="020B0604020202020204" pitchFamily="34" charset="0"/>
                <a:ea typeface="Lato" panose="020F0502020204030203" pitchFamily="34" charset="0"/>
                <a:cs typeface="Helvetica" panose="020B0604020202020204" pitchFamily="34" charset="0"/>
              </a:defRPr>
            </a:lvl1pPr>
          </a:lstStyle>
          <a:p>
            <a:pPr lvl="0"/>
            <a:endParaRPr lang="en-US"/>
          </a:p>
        </p:txBody>
      </p:sp>
      <p:sp>
        <p:nvSpPr>
          <p:cNvPr id="33" name="Text Placeholder 22">
            <a:extLst>
              <a:ext uri="{FF2B5EF4-FFF2-40B4-BE49-F238E27FC236}">
                <a16:creationId xmlns:a16="http://schemas.microsoft.com/office/drawing/2014/main" id="{B2D2A498-DF83-4782-9F75-22E3F1A7AAF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65621" y="3281558"/>
            <a:ext cx="4508611" cy="912813"/>
          </a:xfrm>
        </p:spPr>
        <p:txBody>
          <a:bodyPr/>
          <a:lstStyle>
            <a:lvl1pPr>
              <a:defRPr sz="4000" b="1">
                <a:solidFill>
                  <a:schemeClr val="tx1"/>
                </a:solidFill>
                <a:latin typeface="Helvetica" panose="020B0604020202020204" pitchFamily="34" charset="0"/>
                <a:ea typeface="Lato" panose="020F0502020204030203" pitchFamily="34" charset="0"/>
                <a:cs typeface="Helvetica" panose="020B0604020202020204" pitchFamily="34" charset="0"/>
              </a:defRPr>
            </a:lvl1pPr>
          </a:lstStyle>
          <a:p>
            <a:pPr lvl="0"/>
            <a:endParaRPr lang="en-US"/>
          </a:p>
        </p:txBody>
      </p:sp>
      <p:sp>
        <p:nvSpPr>
          <p:cNvPr id="34" name="Text Placeholder 22">
            <a:extLst>
              <a:ext uri="{FF2B5EF4-FFF2-40B4-BE49-F238E27FC236}">
                <a16:creationId xmlns:a16="http://schemas.microsoft.com/office/drawing/2014/main" id="{973C85F1-1854-446C-8884-3B28B62467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65621" y="4310329"/>
            <a:ext cx="4508611" cy="912813"/>
          </a:xfrm>
        </p:spPr>
        <p:txBody>
          <a:bodyPr/>
          <a:lstStyle>
            <a:lvl1pPr>
              <a:defRPr sz="4000" b="1">
                <a:solidFill>
                  <a:schemeClr val="tx1"/>
                </a:solidFill>
                <a:latin typeface="Helvetica" panose="020B0604020202020204" pitchFamily="34" charset="0"/>
                <a:ea typeface="Lato" panose="020F0502020204030203" pitchFamily="34" charset="0"/>
                <a:cs typeface="Helvetica" panose="020B0604020202020204" pitchFamily="34" charset="0"/>
              </a:defRPr>
            </a:lvl1pPr>
          </a:lstStyle>
          <a:p>
            <a:pPr lvl="0"/>
            <a:endParaRPr lang="en-US"/>
          </a:p>
        </p:txBody>
      </p:sp>
      <p:sp>
        <p:nvSpPr>
          <p:cNvPr id="35" name="Text Placeholder 22">
            <a:extLst>
              <a:ext uri="{FF2B5EF4-FFF2-40B4-BE49-F238E27FC236}">
                <a16:creationId xmlns:a16="http://schemas.microsoft.com/office/drawing/2014/main" id="{AF8DD11C-6596-46A2-A9F7-DDB57515473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18976" y="5241876"/>
            <a:ext cx="4508611" cy="912813"/>
          </a:xfrm>
        </p:spPr>
        <p:txBody>
          <a:bodyPr/>
          <a:lstStyle>
            <a:lvl1pPr>
              <a:defRPr sz="4000" b="1">
                <a:solidFill>
                  <a:schemeClr val="tx1"/>
                </a:solidFill>
                <a:latin typeface="Helvetica" panose="020B0604020202020204" pitchFamily="34" charset="0"/>
                <a:ea typeface="Lato" panose="020F0502020204030203" pitchFamily="34" charset="0"/>
                <a:cs typeface="Helvetica" panose="020B0604020202020204" pitchFamily="34" charset="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7290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286606"/>
            <a:ext cx="10058400" cy="145075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79" y="1845735"/>
            <a:ext cx="10058401" cy="40233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9C2134"/>
                </a:solidFill>
              </a:defRPr>
            </a:lvl1pPr>
            <a:lvl2pPr>
              <a:defRPr>
                <a:solidFill>
                  <a:srgbClr val="9C2134"/>
                </a:solidFill>
              </a:defRPr>
            </a:lvl2pPr>
            <a:lvl3pPr>
              <a:defRPr>
                <a:solidFill>
                  <a:srgbClr val="9C2134"/>
                </a:solidFill>
              </a:defRPr>
            </a:lvl3pPr>
            <a:lvl4pPr>
              <a:defRPr>
                <a:solidFill>
                  <a:srgbClr val="9C2134"/>
                </a:solidFill>
              </a:defRPr>
            </a:lvl4pPr>
            <a:lvl5pPr>
              <a:defRPr>
                <a:solidFill>
                  <a:srgbClr val="9C2134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Indigenous Food and Agriculture initiative</a:t>
            </a:r>
          </a:p>
        </p:txBody>
      </p:sp>
    </p:spTree>
    <p:extLst>
      <p:ext uri="{BB962C8B-B14F-4D97-AF65-F5344CB8AC3E}">
        <p14:creationId xmlns:p14="http://schemas.microsoft.com/office/powerpoint/2010/main" val="18217916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79" y="1845735"/>
            <a:ext cx="10058401" cy="40233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9C2134"/>
                </a:solidFill>
              </a:defRPr>
            </a:lvl1pPr>
            <a:lvl2pPr>
              <a:defRPr>
                <a:solidFill>
                  <a:srgbClr val="9C2134"/>
                </a:solidFill>
              </a:defRPr>
            </a:lvl2pPr>
            <a:lvl3pPr>
              <a:defRPr>
                <a:solidFill>
                  <a:srgbClr val="9C2134"/>
                </a:solidFill>
              </a:defRPr>
            </a:lvl3pPr>
            <a:lvl4pPr>
              <a:defRPr>
                <a:solidFill>
                  <a:srgbClr val="9C2134"/>
                </a:solidFill>
              </a:defRPr>
            </a:lvl4pPr>
            <a:lvl5pPr>
              <a:defRPr>
                <a:solidFill>
                  <a:srgbClr val="9C2134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Indigenous Food and Agriculture initiative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5EBE87C-8231-49E7-A25F-F894106E3C76}"/>
              </a:ext>
            </a:extLst>
          </p:cNvPr>
          <p:cNvGrpSpPr/>
          <p:nvPr userDrawn="1"/>
        </p:nvGrpSpPr>
        <p:grpSpPr>
          <a:xfrm>
            <a:off x="-871075" y="0"/>
            <a:ext cx="13934149" cy="1620519"/>
            <a:chOff x="-871077" y="-22109"/>
            <a:chExt cx="13934149" cy="1620519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4240AB3-EA86-42FD-B453-EE117D6AFB69}"/>
                </a:ext>
              </a:extLst>
            </p:cNvPr>
            <p:cNvSpPr/>
            <p:nvPr/>
          </p:nvSpPr>
          <p:spPr>
            <a:xfrm>
              <a:off x="0" y="1502"/>
              <a:ext cx="12192000" cy="1254060"/>
            </a:xfrm>
            <a:prstGeom prst="rect">
              <a:avLst/>
            </a:prstGeom>
            <a:gradFill flip="none" rotWithShape="1">
              <a:gsLst>
                <a:gs pos="0">
                  <a:srgbClr val="9D2235"/>
                </a:gs>
                <a:gs pos="100000">
                  <a:srgbClr val="601469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2F2F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FB519D9-339D-40EE-A633-D120CC273A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20000"/>
            </a:blip>
            <a:srcRect t="5778" b="58450"/>
            <a:stretch/>
          </p:blipFill>
          <p:spPr>
            <a:xfrm>
              <a:off x="-871077" y="-22109"/>
              <a:ext cx="13934149" cy="162051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229021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79" y="1845735"/>
            <a:ext cx="10058401" cy="40233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9C2134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>
              <a:defRPr>
                <a:solidFill>
                  <a:srgbClr val="9C2134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>
              <a:defRPr>
                <a:solidFill>
                  <a:srgbClr val="9C2134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>
              <a:defRPr>
                <a:solidFill>
                  <a:srgbClr val="9C2134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>
              <a:defRPr>
                <a:solidFill>
                  <a:srgbClr val="9C2134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Indigenous Food and Agriculture initiative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5EBE87C-8231-49E7-A25F-F894106E3C76}"/>
              </a:ext>
            </a:extLst>
          </p:cNvPr>
          <p:cNvGrpSpPr/>
          <p:nvPr userDrawn="1"/>
        </p:nvGrpSpPr>
        <p:grpSpPr>
          <a:xfrm>
            <a:off x="-871075" y="0"/>
            <a:ext cx="13934149" cy="1620519"/>
            <a:chOff x="-871077" y="-22109"/>
            <a:chExt cx="13934149" cy="1620519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4240AB3-EA86-42FD-B453-EE117D6AFB69}"/>
                </a:ext>
              </a:extLst>
            </p:cNvPr>
            <p:cNvSpPr/>
            <p:nvPr/>
          </p:nvSpPr>
          <p:spPr>
            <a:xfrm>
              <a:off x="0" y="1502"/>
              <a:ext cx="12192000" cy="1254060"/>
            </a:xfrm>
            <a:prstGeom prst="rect">
              <a:avLst/>
            </a:prstGeom>
            <a:gradFill flip="none" rotWithShape="1">
              <a:gsLst>
                <a:gs pos="0">
                  <a:srgbClr val="9D2235"/>
                </a:gs>
                <a:gs pos="100000">
                  <a:srgbClr val="601469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2F2F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FB519D9-339D-40EE-A633-D120CC273A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20000"/>
            </a:blip>
            <a:srcRect t="5778" b="58450"/>
            <a:stretch/>
          </p:blipFill>
          <p:spPr>
            <a:xfrm>
              <a:off x="-871077" y="-22109"/>
              <a:ext cx="13934149" cy="1620519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E3C6020-039E-4E6C-B93C-FFEE95A110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0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054403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en-US" dirty="0"/>
              <a:t>Indigenous Food and Agriculture initiative</a:t>
            </a:r>
            <a:endParaRPr lang="en-US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5EBE87C-8231-49E7-A25F-F894106E3C76}"/>
              </a:ext>
            </a:extLst>
          </p:cNvPr>
          <p:cNvGrpSpPr/>
          <p:nvPr userDrawn="1"/>
        </p:nvGrpSpPr>
        <p:grpSpPr>
          <a:xfrm>
            <a:off x="-871075" y="0"/>
            <a:ext cx="13934149" cy="1620519"/>
            <a:chOff x="-871077" y="-22109"/>
            <a:chExt cx="13934149" cy="1620519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4240AB3-EA86-42FD-B453-EE117D6AFB69}"/>
                </a:ext>
              </a:extLst>
            </p:cNvPr>
            <p:cNvSpPr/>
            <p:nvPr/>
          </p:nvSpPr>
          <p:spPr>
            <a:xfrm>
              <a:off x="0" y="1502"/>
              <a:ext cx="12192000" cy="1254060"/>
            </a:xfrm>
            <a:prstGeom prst="rect">
              <a:avLst/>
            </a:prstGeom>
            <a:gradFill flip="none" rotWithShape="1">
              <a:gsLst>
                <a:gs pos="0">
                  <a:srgbClr val="9D2235"/>
                </a:gs>
                <a:gs pos="100000">
                  <a:srgbClr val="601469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2F2F3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FB519D9-339D-40EE-A633-D120CC273A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20000"/>
            </a:blip>
            <a:srcRect t="5778" b="58450"/>
            <a:stretch/>
          </p:blipFill>
          <p:spPr>
            <a:xfrm>
              <a:off x="-871077" y="-22109"/>
              <a:ext cx="13934149" cy="1620519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1F2879A9-85E3-4FFC-8591-D6B87812EF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-12141"/>
            <a:ext cx="10515600" cy="1325563"/>
          </a:xfrm>
        </p:spPr>
        <p:txBody>
          <a:bodyPr/>
          <a:lstStyle>
            <a:lvl1pPr algn="ctr">
              <a:defRPr sz="4000" b="1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4F6646A-B57B-43ED-A5B1-C00C2317AF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97280" y="1845735"/>
            <a:ext cx="4937760" cy="40233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9C2134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>
              <a:defRPr>
                <a:solidFill>
                  <a:srgbClr val="9C2134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>
              <a:defRPr>
                <a:solidFill>
                  <a:srgbClr val="9C2134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>
              <a:defRPr>
                <a:solidFill>
                  <a:srgbClr val="9C2134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>
              <a:defRPr>
                <a:solidFill>
                  <a:srgbClr val="9C2134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</a:t>
            </a:r>
            <a:r>
              <a:rPr lang="en-US" err="1"/>
              <a:t>levelz</a:t>
            </a:r>
            <a:endParaRPr lang="en-US"/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234F8610-F232-42D9-BDDC-D219CC88EC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17920" y="1845741"/>
            <a:ext cx="4937760" cy="402335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9C2134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>
              <a:defRPr>
                <a:solidFill>
                  <a:srgbClr val="9C2134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>
              <a:defRPr>
                <a:solidFill>
                  <a:srgbClr val="9C2134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>
              <a:defRPr>
                <a:solidFill>
                  <a:srgbClr val="9C2134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>
              <a:defRPr>
                <a:solidFill>
                  <a:srgbClr val="9C2134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080543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6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38752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97280" y="6438256"/>
            <a:ext cx="10058400" cy="3576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800" b="1" cap="none" spc="800" baseline="0">
                <a:solidFill>
                  <a:srgbClr val="FFFFFF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r>
              <a:rPr lang="en-US" dirty="0"/>
              <a:t>Native Farm Bill Coalition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70246" y="6430757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B88CE1A6-3BA2-A642-8632-A380944C870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1690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1" r:id="rId1"/>
    <p:sldLayoutId id="2147483942" r:id="rId2"/>
    <p:sldLayoutId id="2147483949" r:id="rId3"/>
  </p:sldLayoutIdLst>
  <p:hf sldNum="0" hd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b="1" i="0" kern="1200" spc="-50" baseline="0">
          <a:solidFill>
            <a:schemeClr val="accent2"/>
          </a:solidFill>
          <a:latin typeface="Century Gothic" charset="0"/>
          <a:ea typeface="Century Gothic" charset="0"/>
          <a:cs typeface="Century Gothic" charset="0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Century Gothic" charset="0"/>
          <a:ea typeface="Century Gothic" charset="0"/>
          <a:cs typeface="Century Gothic" charset="0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Century Gothic" charset="0"/>
          <a:ea typeface="Century Gothic" charset="0"/>
          <a:cs typeface="Century Gothic" charset="0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Century Gothic" charset="0"/>
          <a:ea typeface="Century Gothic" charset="0"/>
          <a:cs typeface="Century Gothic" charset="0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Century Gothic" charset="0"/>
          <a:ea typeface="Century Gothic" charset="0"/>
          <a:cs typeface="Century Gothic" charset="0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Century Gothic" charset="0"/>
          <a:ea typeface="Century Gothic" charset="0"/>
          <a:cs typeface="Century Gothic" charset="0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8205" y="6459788"/>
            <a:ext cx="105155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 cap="all" baseline="0">
                <a:solidFill>
                  <a:srgbClr val="FFFFF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en-US" dirty="0"/>
              <a:t>Indigenous Food and Agriculture initiative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itle Placeholder 10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85EFF20-9DEF-E24D-9977-3BB715AF0FF2}"/>
              </a:ext>
            </a:extLst>
          </p:cNvPr>
          <p:cNvSpPr/>
          <p:nvPr userDrawn="1"/>
        </p:nvSpPr>
        <p:spPr>
          <a:xfrm>
            <a:off x="0" y="6459788"/>
            <a:ext cx="12192000" cy="418422"/>
          </a:xfrm>
          <a:prstGeom prst="rect">
            <a:avLst/>
          </a:prstGeom>
          <a:gradFill flip="none" rotWithShape="1">
            <a:gsLst>
              <a:gs pos="0">
                <a:srgbClr val="9D2235"/>
              </a:gs>
              <a:gs pos="100000">
                <a:srgbClr val="601469"/>
              </a:gs>
            </a:gsLst>
            <a:lin ang="3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2F2F3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54872" y="5718411"/>
            <a:ext cx="1065539" cy="1065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914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1" r:id="rId1"/>
    <p:sldLayoutId id="2147483958" r:id="rId2"/>
    <p:sldLayoutId id="2147483952" r:id="rId3"/>
    <p:sldLayoutId id="2147483959" r:id="rId4"/>
    <p:sldLayoutId id="2147483962" r:id="rId5"/>
    <p:sldLayoutId id="2147483960" r:id="rId6"/>
    <p:sldLayoutId id="2147483961" r:id="rId7"/>
    <p:sldLayoutId id="2147483953" r:id="rId8"/>
    <p:sldLayoutId id="2147483954" r:id="rId9"/>
    <p:sldLayoutId id="2147483956" r:id="rId10"/>
    <p:sldLayoutId id="2147483955" r:id="rId11"/>
    <p:sldLayoutId id="2147483957" r:id="rId12"/>
    <p:sldLayoutId id="2147483988" r:id="rId13"/>
  </p:sldLayoutIdLst>
  <p:hf sldNum="0" hdr="0" dt="0"/>
  <p:txStyles>
    <p:titleStyle>
      <a:lvl1pPr algn="ctr" defTabSz="914354" rtl="0" eaLnBrk="1" latinLnBrk="0" hangingPunct="1">
        <a:lnSpc>
          <a:spcPct val="85000"/>
        </a:lnSpc>
        <a:spcBef>
          <a:spcPct val="0"/>
        </a:spcBef>
        <a:buNone/>
        <a:defRPr sz="4000" b="1" kern="1200" spc="-51" baseline="0">
          <a:solidFill>
            <a:schemeClr val="tx2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1pPr>
    </p:titleStyle>
    <p:bodyStyle>
      <a:lvl1pPr marL="91436" indent="-91436" algn="l" defTabSz="914354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800" kern="1200">
          <a:solidFill>
            <a:schemeClr val="tx1">
              <a:lumMod val="75000"/>
              <a:lumOff val="25000"/>
            </a:schemeClr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1pPr>
      <a:lvl2pPr marL="384029" indent="-182870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2400" kern="1200">
          <a:solidFill>
            <a:schemeClr val="tx1">
              <a:lumMod val="75000"/>
              <a:lumOff val="25000"/>
            </a:schemeClr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2pPr>
      <a:lvl3pPr marL="566900" indent="-182870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3pPr>
      <a:lvl4pPr marL="749771" indent="-182870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4pPr>
      <a:lvl5pPr marL="932642" indent="-182870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5pPr>
      <a:lvl6pPr marL="1099946" indent="-228589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299936" indent="-228589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499925" indent="-228589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699916" indent="-228589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6143730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2" r:id="rId1"/>
    <p:sldLayoutId id="2147483973" r:id="rId2"/>
    <p:sldLayoutId id="2147483974" r:id="rId3"/>
    <p:sldLayoutId id="2147483975" r:id="rId4"/>
    <p:sldLayoutId id="2147483976" r:id="rId5"/>
    <p:sldLayoutId id="2147483977" r:id="rId6"/>
    <p:sldLayoutId id="2147483978" r:id="rId7"/>
    <p:sldLayoutId id="2147483979" r:id="rId8"/>
    <p:sldLayoutId id="2147483980" r:id="rId9"/>
    <p:sldLayoutId id="2147483981" r:id="rId10"/>
    <p:sldLayoutId id="2147483982" r:id="rId11"/>
    <p:sldLayoutId id="2147483983" r:id="rId12"/>
    <p:sldLayoutId id="2147483984" r:id="rId13"/>
    <p:sldLayoutId id="2147483985" r:id="rId14"/>
    <p:sldLayoutId id="2147483986" r:id="rId15"/>
    <p:sldLayoutId id="2147483987" r:id="rId16"/>
  </p:sldLayoutIdLst>
  <p:hf sldNum="0" hdr="0" dt="0"/>
  <p:txStyles>
    <p:titleStyle>
      <a:lvl1pPr algn="l" defTabSz="914354" rtl="0" eaLnBrk="1" latinLnBrk="0" hangingPunct="1">
        <a:lnSpc>
          <a:spcPct val="85000"/>
        </a:lnSpc>
        <a:spcBef>
          <a:spcPct val="0"/>
        </a:spcBef>
        <a:buNone/>
        <a:defRPr sz="4800" kern="1200" spc="-51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36" indent="-91436" algn="l" defTabSz="914354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b="1" kern="1200">
          <a:solidFill>
            <a:schemeClr val="tx2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1pPr>
      <a:lvl2pPr marL="920750" indent="-460375" algn="l" defTabSz="914354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>
          <a:schemeClr val="accent1"/>
        </a:buClr>
        <a:buFont typeface="Courier New" panose="02070309020205020404" pitchFamily="49" charset="0"/>
        <a:buChar char="o"/>
        <a:tabLst/>
        <a:defRPr sz="1800" kern="1200">
          <a:solidFill>
            <a:schemeClr val="tx2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2pPr>
      <a:lvl3pPr marL="1381125" indent="-488950" algn="l" defTabSz="914354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>
          <a:schemeClr val="accent1"/>
        </a:buClr>
        <a:buFont typeface="Wingdings" pitchFamily="2" charset="2"/>
        <a:buChar char="§"/>
        <a:tabLst/>
        <a:defRPr sz="1400" kern="1200">
          <a:solidFill>
            <a:schemeClr val="tx2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3pPr>
      <a:lvl4pPr marL="1828800" indent="-479425" algn="l" defTabSz="914354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>
          <a:schemeClr val="accent1"/>
        </a:buClr>
        <a:buFont typeface="Calibri" pitchFamily="34" charset="0"/>
        <a:buChar char="◦"/>
        <a:tabLst/>
        <a:defRPr sz="1400" kern="1200">
          <a:solidFill>
            <a:schemeClr val="tx2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4pPr>
      <a:lvl5pPr marL="932642" indent="-182870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1099946" indent="-228589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299936" indent="-228589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499925" indent="-228589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699916" indent="-228589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svg"/><Relationship Id="rId3" Type="http://schemas.openxmlformats.org/officeDocument/2006/relationships/image" Target="../media/image24.svg"/><Relationship Id="rId7" Type="http://schemas.openxmlformats.org/officeDocument/2006/relationships/image" Target="../media/image28.svg"/><Relationship Id="rId12" Type="http://schemas.openxmlformats.org/officeDocument/2006/relationships/image" Target="../media/image33.png"/><Relationship Id="rId17" Type="http://schemas.openxmlformats.org/officeDocument/2006/relationships/image" Target="../media/image38.svg"/><Relationship Id="rId2" Type="http://schemas.openxmlformats.org/officeDocument/2006/relationships/image" Target="../media/image23.png"/><Relationship Id="rId16" Type="http://schemas.openxmlformats.org/officeDocument/2006/relationships/image" Target="../media/image3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7.png"/><Relationship Id="rId11" Type="http://schemas.openxmlformats.org/officeDocument/2006/relationships/image" Target="../media/image32.svg"/><Relationship Id="rId5" Type="http://schemas.openxmlformats.org/officeDocument/2006/relationships/image" Target="../media/image26.svg"/><Relationship Id="rId15" Type="http://schemas.openxmlformats.org/officeDocument/2006/relationships/image" Target="../media/image36.sv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svg"/><Relationship Id="rId1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svg"/><Relationship Id="rId7" Type="http://schemas.openxmlformats.org/officeDocument/2006/relationships/image" Target="../media/image44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3.png"/><Relationship Id="rId11" Type="http://schemas.openxmlformats.org/officeDocument/2006/relationships/image" Target="../media/image48.svg"/><Relationship Id="rId5" Type="http://schemas.openxmlformats.org/officeDocument/2006/relationships/image" Target="../media/image42.sv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slideLayout" Target="../slideLayouts/slideLayout8.xml"/><Relationship Id="rId1" Type="http://schemas.openxmlformats.org/officeDocument/2006/relationships/video" Target="https://www.youtube.com/embed/xNqae-0yZgA?list=UU3Zdp7_cyEDm_Pw5fBWldIw" TargetMode="External"/><Relationship Id="rId4" Type="http://schemas.openxmlformats.org/officeDocument/2006/relationships/image" Target="../media/image50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dianagfoods.org/exportprogram" TargetMode="External"/><Relationship Id="rId2" Type="http://schemas.openxmlformats.org/officeDocument/2006/relationships/hyperlink" Target="https://www.indianagfoods.org/aifprogram" TargetMode="Externa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1.png"/><Relationship Id="rId4" Type="http://schemas.openxmlformats.org/officeDocument/2006/relationships/hyperlink" Target="https://www.indianagfoods.org/nativefoodconnection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NULL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hyperlink" Target="http://www.indigenousfoodandag.com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91030" y="4318227"/>
            <a:ext cx="11013135" cy="869451"/>
          </a:xfrm>
        </p:spPr>
        <p:txBody>
          <a:bodyPr>
            <a:noAutofit/>
          </a:bodyPr>
          <a:lstStyle/>
          <a:p>
            <a:pPr algn="ctr"/>
            <a:r>
              <a:rPr lang="en-US" sz="4400" b="1" dirty="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Tips and Considerations: </a:t>
            </a:r>
            <a:br>
              <a:rPr lang="en-US" sz="4400" b="1" dirty="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en-US" sz="4400" b="1" dirty="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Navigating Food Supply Chains</a:t>
            </a:r>
            <a:endParaRPr lang="en-US" sz="4000" b="1" dirty="0">
              <a:solidFill>
                <a:schemeClr val="tx2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all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Calibri"/>
              </a:rPr>
              <a:t>Indigenous Food and Agriculture initiative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D60948D-14DB-2642-8EFC-B7312583029D}"/>
              </a:ext>
            </a:extLst>
          </p:cNvPr>
          <p:cNvGrpSpPr/>
          <p:nvPr/>
        </p:nvGrpSpPr>
        <p:grpSpPr>
          <a:xfrm>
            <a:off x="1629564" y="600512"/>
            <a:ext cx="9136069" cy="3115407"/>
            <a:chOff x="1527964" y="33087"/>
            <a:chExt cx="9136069" cy="3115407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3AEAF081-02D4-5944-B3A5-D4558281FBA7}"/>
                </a:ext>
              </a:extLst>
            </p:cNvPr>
            <p:cNvGrpSpPr/>
            <p:nvPr/>
          </p:nvGrpSpPr>
          <p:grpSpPr>
            <a:xfrm>
              <a:off x="3051372" y="33087"/>
              <a:ext cx="6089253" cy="2695436"/>
              <a:chOff x="314464" y="148967"/>
              <a:chExt cx="6089253" cy="2695436"/>
            </a:xfrm>
          </p:grpSpPr>
          <p:pic>
            <p:nvPicPr>
              <p:cNvPr id="9" name="Picture 8" descr="A close up of a logo&#10;&#10;Description automatically generated">
                <a:extLst>
                  <a:ext uri="{FF2B5EF4-FFF2-40B4-BE49-F238E27FC236}">
                    <a16:creationId xmlns:a16="http://schemas.microsoft.com/office/drawing/2014/main" id="{69AB46F8-D50B-BF4A-9AEB-DE93BECB02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14464" y="148967"/>
                <a:ext cx="2695436" cy="2695436"/>
              </a:xfrm>
              <a:prstGeom prst="rect">
                <a:avLst/>
              </a:prstGeom>
            </p:spPr>
          </p:pic>
          <p:pic>
            <p:nvPicPr>
              <p:cNvPr id="13" name="Picture 12" descr="A close up of a sign&#10;&#10;Description automatically generated">
                <a:extLst>
                  <a:ext uri="{FF2B5EF4-FFF2-40B4-BE49-F238E27FC236}">
                    <a16:creationId xmlns:a16="http://schemas.microsoft.com/office/drawing/2014/main" id="{A7870F43-A607-0943-BE39-47A23A5B274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009900" y="230612"/>
                <a:ext cx="3393817" cy="2579915"/>
              </a:xfrm>
              <a:prstGeom prst="rect">
                <a:avLst/>
              </a:prstGeom>
            </p:spPr>
          </p:pic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8214FB3-CDD6-624B-AD05-7B87066309D5}"/>
                </a:ext>
              </a:extLst>
            </p:cNvPr>
            <p:cNvSpPr txBox="1"/>
            <p:nvPr/>
          </p:nvSpPr>
          <p:spPr>
            <a:xfrm>
              <a:off x="1527964" y="2779162"/>
              <a:ext cx="913606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i="1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Empowering Indian Country through economic development and greater food access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214087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D37D99EF-DB1F-4C25-A724-BE35A1432F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400" b="1" dirty="0">
                <a:solidFill>
                  <a:schemeClr val="tx1"/>
                </a:solidFill>
              </a:rPr>
              <a:t>Cost of Goods Sold </a:t>
            </a:r>
            <a:r>
              <a:rPr lang="en-US" sz="2400" dirty="0">
                <a:solidFill>
                  <a:schemeClr val="tx2"/>
                </a:solidFill>
              </a:rPr>
              <a:t>are costs related to producing all products of a distinct, marketable type and/or all marketable products, e.g. 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2400" dirty="0">
                <a:solidFill>
                  <a:schemeClr val="tx2"/>
                </a:solidFill>
              </a:rPr>
              <a:t>Labor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2400" dirty="0">
                <a:solidFill>
                  <a:schemeClr val="tx2"/>
                </a:solidFill>
              </a:rPr>
              <a:t>Inputs, e.g. materials used for production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2400" dirty="0">
                <a:solidFill>
                  <a:schemeClr val="tx2"/>
                </a:solidFill>
              </a:rPr>
              <a:t>Overhead (utilities, rent, rent, insurance)</a:t>
            </a:r>
          </a:p>
          <a:p>
            <a:pPr marL="0" indent="0">
              <a:buNone/>
            </a:pPr>
            <a:endParaRPr lang="en-US" dirty="0">
              <a:solidFill>
                <a:schemeClr val="tx2"/>
              </a:solidFill>
            </a:endParaRPr>
          </a:p>
          <a:p>
            <a:pPr marL="457200" indent="-457200">
              <a:buFont typeface="Courier New" panose="02070309020205020404" pitchFamily="49" charset="0"/>
              <a:buChar char="o"/>
            </a:pP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88786DE-0D54-438E-97E3-3A90D53FD1E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Indigenous Food and Agriculture initiative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A17B47CE-6A42-494F-A79B-A302EFF46B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Navigating Potential Distribution Channels: Understanding Inventory in Context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ABB1ED9-6EEC-42E2-961A-C69EE765AF3A}"/>
              </a:ext>
            </a:extLst>
          </p:cNvPr>
          <p:cNvSpPr/>
          <p:nvPr/>
        </p:nvSpPr>
        <p:spPr>
          <a:xfrm>
            <a:off x="1244009" y="5539563"/>
            <a:ext cx="9542721" cy="7867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Gross Margin as percentage indicates the amount of sales revenue remaining to cover other costs, fees, capital improvements (renovations and new production equipment/tools), or pay owner(s).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9C5D54A-EBDC-43F2-B63D-7990CB6CE089}"/>
              </a:ext>
            </a:extLst>
          </p:cNvPr>
          <p:cNvSpPr/>
          <p:nvPr/>
        </p:nvSpPr>
        <p:spPr>
          <a:xfrm>
            <a:off x="1244009" y="4120115"/>
            <a:ext cx="2190307" cy="1297173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Gross</a:t>
            </a:r>
          </a:p>
          <a:p>
            <a:pPr algn="ctr"/>
            <a:r>
              <a:rPr lang="en-US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Margin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1B9593D-AB59-4AAF-8662-D00E2D9C79AA}"/>
              </a:ext>
            </a:extLst>
          </p:cNvPr>
          <p:cNvSpPr txBox="1"/>
          <p:nvPr/>
        </p:nvSpPr>
        <p:spPr>
          <a:xfrm>
            <a:off x="3581045" y="4072271"/>
            <a:ext cx="61158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Sales – Cost of Goods Sold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70DC50C-00F6-4C01-B63D-5C2551BD28C0}"/>
              </a:ext>
            </a:extLst>
          </p:cNvPr>
          <p:cNvSpPr txBox="1"/>
          <p:nvPr/>
        </p:nvSpPr>
        <p:spPr>
          <a:xfrm>
            <a:off x="3581045" y="4768701"/>
            <a:ext cx="54545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Sales</a:t>
            </a:r>
            <a:endParaRPr lang="en-US" sz="32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29868A3-6C7D-45EE-B22D-DEF518A5A96F}"/>
              </a:ext>
            </a:extLst>
          </p:cNvPr>
          <p:cNvCxnSpPr>
            <a:cxnSpLocks/>
          </p:cNvCxnSpPr>
          <p:nvPr/>
        </p:nvCxnSpPr>
        <p:spPr>
          <a:xfrm>
            <a:off x="3581045" y="4750516"/>
            <a:ext cx="5454503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59406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D37D99EF-DB1F-4C25-A724-BE35A1432F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400" b="1" dirty="0">
                <a:solidFill>
                  <a:schemeClr val="tx1"/>
                </a:solidFill>
              </a:rPr>
              <a:t>Profit Margin </a:t>
            </a:r>
            <a:r>
              <a:rPr lang="en-US" sz="2400" dirty="0">
                <a:solidFill>
                  <a:schemeClr val="tx2"/>
                </a:solidFill>
              </a:rPr>
              <a:t>is the profitability of all products marketed or the profitability of all products marketed of a specific type/category, e.g. strawberries</a:t>
            </a:r>
          </a:p>
          <a:p>
            <a:pPr marL="0" indent="0">
              <a:buNone/>
            </a:pPr>
            <a:endParaRPr lang="en-US" sz="2400" b="1" dirty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en-US" sz="2400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sz="2400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2400" b="1" dirty="0">
                <a:solidFill>
                  <a:schemeClr val="tx1"/>
                </a:solidFill>
              </a:rPr>
              <a:t>Gross Margin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>
                <a:solidFill>
                  <a:schemeClr val="tx2"/>
                </a:solidFill>
              </a:rPr>
              <a:t>is not the same as </a:t>
            </a:r>
            <a:r>
              <a:rPr lang="en-US" sz="2400" b="1" dirty="0">
                <a:solidFill>
                  <a:schemeClr val="tx1"/>
                </a:solidFill>
              </a:rPr>
              <a:t>Profit Margin</a:t>
            </a:r>
            <a:endParaRPr lang="en-US" sz="2400" dirty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88786DE-0D54-438E-97E3-3A90D53FD1E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Indigenous Food and Agriculture initiative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A17B47CE-6A42-494F-A79B-A302EFF46B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Navigating Potential Distribution Channels: Understanding Inventory in Context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9C5D54A-EBDC-43F2-B63D-7990CB6CE089}"/>
              </a:ext>
            </a:extLst>
          </p:cNvPr>
          <p:cNvSpPr/>
          <p:nvPr/>
        </p:nvSpPr>
        <p:spPr>
          <a:xfrm>
            <a:off x="1228059" y="3003695"/>
            <a:ext cx="2190307" cy="1297173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Profit Margin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1B9593D-AB59-4AAF-8662-D00E2D9C79AA}"/>
              </a:ext>
            </a:extLst>
          </p:cNvPr>
          <p:cNvSpPr txBox="1"/>
          <p:nvPr/>
        </p:nvSpPr>
        <p:spPr>
          <a:xfrm>
            <a:off x="3565095" y="2955851"/>
            <a:ext cx="61158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Sales – Total Expenses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70DC50C-00F6-4C01-B63D-5C2551BD28C0}"/>
              </a:ext>
            </a:extLst>
          </p:cNvPr>
          <p:cNvSpPr txBox="1"/>
          <p:nvPr/>
        </p:nvSpPr>
        <p:spPr>
          <a:xfrm>
            <a:off x="3565095" y="3652281"/>
            <a:ext cx="54545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Sales</a:t>
            </a:r>
            <a:endParaRPr lang="en-US" sz="32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29868A3-6C7D-45EE-B22D-DEF518A5A96F}"/>
              </a:ext>
            </a:extLst>
          </p:cNvPr>
          <p:cNvCxnSpPr>
            <a:cxnSpLocks/>
          </p:cNvCxnSpPr>
          <p:nvPr/>
        </p:nvCxnSpPr>
        <p:spPr>
          <a:xfrm>
            <a:off x="3565095" y="3634096"/>
            <a:ext cx="5454503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9CF0754A-A27C-428A-818E-34709B3AA14D}"/>
              </a:ext>
            </a:extLst>
          </p:cNvPr>
          <p:cNvSpPr/>
          <p:nvPr/>
        </p:nvSpPr>
        <p:spPr>
          <a:xfrm>
            <a:off x="1275907" y="5704367"/>
            <a:ext cx="4662377" cy="1169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40E0D91B-E323-4013-A7AA-C8D3C5441F28}"/>
              </a:ext>
            </a:extLst>
          </p:cNvPr>
          <p:cNvSpPr/>
          <p:nvPr/>
        </p:nvSpPr>
        <p:spPr>
          <a:xfrm>
            <a:off x="3201464" y="5821325"/>
            <a:ext cx="811262" cy="499787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Arrow: Down 11">
            <a:extLst>
              <a:ext uri="{FF2B5EF4-FFF2-40B4-BE49-F238E27FC236}">
                <a16:creationId xmlns:a16="http://schemas.microsoft.com/office/drawing/2014/main" id="{A330A5A6-2BBA-47F4-920D-115F29D4F013}"/>
              </a:ext>
            </a:extLst>
          </p:cNvPr>
          <p:cNvSpPr/>
          <p:nvPr/>
        </p:nvSpPr>
        <p:spPr>
          <a:xfrm>
            <a:off x="1169582" y="5061126"/>
            <a:ext cx="446567" cy="547653"/>
          </a:xfrm>
          <a:prstGeom prst="downArrow">
            <a:avLst/>
          </a:prstGeom>
          <a:solidFill>
            <a:srgbClr val="67256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E305533-BD7B-4182-950A-3E47A7F7D144}"/>
              </a:ext>
            </a:extLst>
          </p:cNvPr>
          <p:cNvSpPr txBox="1"/>
          <p:nvPr/>
        </p:nvSpPr>
        <p:spPr>
          <a:xfrm>
            <a:off x="1669312" y="5061126"/>
            <a:ext cx="10792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Profit </a:t>
            </a:r>
            <a:br>
              <a:rPr lang="en-US" dirty="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en-US" dirty="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Margin</a:t>
            </a:r>
          </a:p>
        </p:txBody>
      </p:sp>
      <p:sp>
        <p:nvSpPr>
          <p:cNvPr id="14" name="Arrow: Down 13">
            <a:extLst>
              <a:ext uri="{FF2B5EF4-FFF2-40B4-BE49-F238E27FC236}">
                <a16:creationId xmlns:a16="http://schemas.microsoft.com/office/drawing/2014/main" id="{D616F520-0EAD-4B8E-AD3E-CC0E792DD5F9}"/>
              </a:ext>
            </a:extLst>
          </p:cNvPr>
          <p:cNvSpPr/>
          <p:nvPr/>
        </p:nvSpPr>
        <p:spPr>
          <a:xfrm rot="10800000">
            <a:off x="4535850" y="5087376"/>
            <a:ext cx="446567" cy="547653"/>
          </a:xfrm>
          <a:prstGeom prst="down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D441988-23AE-4AF0-848C-D7F253A23220}"/>
              </a:ext>
            </a:extLst>
          </p:cNvPr>
          <p:cNvSpPr txBox="1"/>
          <p:nvPr/>
        </p:nvSpPr>
        <p:spPr>
          <a:xfrm>
            <a:off x="5030264" y="5026121"/>
            <a:ext cx="10792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Gross </a:t>
            </a:r>
            <a:br>
              <a:rPr lang="en-US" dirty="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en-US" dirty="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Margin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EAF8925-4E52-47B9-9D83-3696711122BE}"/>
              </a:ext>
            </a:extLst>
          </p:cNvPr>
          <p:cNvSpPr txBox="1"/>
          <p:nvPr/>
        </p:nvSpPr>
        <p:spPr>
          <a:xfrm>
            <a:off x="1251982" y="6072762"/>
            <a:ext cx="4710225" cy="276999"/>
          </a:xfrm>
          <a:prstGeom prst="rect">
            <a:avLst/>
          </a:prstGeom>
          <a:solidFill>
            <a:schemeClr val="bg2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don’t expect these ratios to be even, but they can be equitable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FB7E417-FA73-4264-ABF7-1DC0193534DE}"/>
              </a:ext>
            </a:extLst>
          </p:cNvPr>
          <p:cNvSpPr txBox="1"/>
          <p:nvPr/>
        </p:nvSpPr>
        <p:spPr>
          <a:xfrm>
            <a:off x="6157315" y="5332791"/>
            <a:ext cx="49388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may mean that the farm is </a:t>
            </a:r>
            <a:r>
              <a:rPr lang="en-US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highly leveraged</a:t>
            </a:r>
          </a:p>
          <a:p>
            <a:r>
              <a:rPr lang="en-US" dirty="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(carries more debt liability than owner equity)</a:t>
            </a:r>
          </a:p>
        </p:txBody>
      </p:sp>
    </p:spTree>
    <p:extLst>
      <p:ext uri="{BB962C8B-B14F-4D97-AF65-F5344CB8AC3E}">
        <p14:creationId xmlns:p14="http://schemas.microsoft.com/office/powerpoint/2010/main" val="20137866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1907592-7AE1-42B6-AB2D-0443CE2BEE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8842" y="1845735"/>
            <a:ext cx="5016272" cy="4023360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2400" b="1" u="sng" dirty="0">
                <a:solidFill>
                  <a:schemeClr val="tx2"/>
                </a:solidFill>
              </a:rPr>
              <a:t>Remember</a:t>
            </a:r>
          </a:p>
          <a:p>
            <a:pPr marL="0" indent="0" algn="just">
              <a:buNone/>
            </a:pPr>
            <a:r>
              <a:rPr lang="en-US" sz="2400" dirty="0">
                <a:solidFill>
                  <a:schemeClr val="tx2"/>
                </a:solidFill>
              </a:rPr>
              <a:t>The </a:t>
            </a:r>
            <a:r>
              <a:rPr lang="en-US" sz="2400" b="1" dirty="0">
                <a:solidFill>
                  <a:schemeClr val="tx1"/>
                </a:solidFill>
              </a:rPr>
              <a:t>scale of production </a:t>
            </a:r>
            <a:r>
              <a:rPr lang="en-US" sz="2400" dirty="0">
                <a:solidFill>
                  <a:schemeClr val="tx2"/>
                </a:solidFill>
              </a:rPr>
              <a:t>and </a:t>
            </a:r>
            <a:r>
              <a:rPr lang="en-US" sz="2400" b="1" dirty="0">
                <a:solidFill>
                  <a:schemeClr val="tx1"/>
                </a:solidFill>
              </a:rPr>
              <a:t>food specifications </a:t>
            </a:r>
            <a:r>
              <a:rPr lang="en-US" sz="2400" dirty="0">
                <a:solidFill>
                  <a:schemeClr val="tx2"/>
                </a:solidFill>
              </a:rPr>
              <a:t>required by each distribution channel can differ</a:t>
            </a:r>
          </a:p>
          <a:p>
            <a:pPr marL="0" indent="0" algn="just">
              <a:buNone/>
            </a:pPr>
            <a:endParaRPr lang="en-US" sz="2400" dirty="0">
              <a:solidFill>
                <a:schemeClr val="tx2"/>
              </a:solidFill>
            </a:endParaRPr>
          </a:p>
          <a:p>
            <a:pPr marL="0" indent="0" algn="just">
              <a:buNone/>
            </a:pPr>
            <a:r>
              <a:rPr lang="en-US" sz="2400" dirty="0">
                <a:solidFill>
                  <a:schemeClr val="tx2"/>
                </a:solidFill>
              </a:rPr>
              <a:t>Scaling operations may be more challenging initially than altering production strategies</a:t>
            </a:r>
          </a:p>
          <a:p>
            <a:pPr algn="just"/>
            <a:endParaRPr lang="en-US" sz="1600" dirty="0">
              <a:solidFill>
                <a:schemeClr val="tx2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357D9CF-BCFE-4A18-8CC4-2DD2A313D6F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Indigenous Food and Agriculture initiative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6CDE443-03E3-42DA-B5D3-584D414AE0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Navigating Potential Distribution Channels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DEF021CB-FE01-4452-B95F-220A528898FB}"/>
              </a:ext>
            </a:extLst>
          </p:cNvPr>
          <p:cNvGrpSpPr/>
          <p:nvPr/>
        </p:nvGrpSpPr>
        <p:grpSpPr>
          <a:xfrm>
            <a:off x="7684135" y="3725663"/>
            <a:ext cx="914400" cy="1392128"/>
            <a:chOff x="0" y="0"/>
            <a:chExt cx="914400" cy="1392128"/>
          </a:xfrm>
        </p:grpSpPr>
        <p:pic>
          <p:nvPicPr>
            <p:cNvPr id="57" name="Graphic 3" descr="Lunch Box with solid fill">
              <a:extLst>
                <a:ext uri="{FF2B5EF4-FFF2-40B4-BE49-F238E27FC236}">
                  <a16:creationId xmlns:a16="http://schemas.microsoft.com/office/drawing/2014/main" id="{D315A082-BAD5-4571-9621-78E06A1FAEF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" cy="914400"/>
            </a:xfrm>
            <a:prstGeom prst="rect">
              <a:avLst/>
            </a:prstGeom>
          </p:spPr>
        </p:pic>
        <p:sp>
          <p:nvSpPr>
            <p:cNvPr id="58" name="Text Box 20">
              <a:extLst>
                <a:ext uri="{FF2B5EF4-FFF2-40B4-BE49-F238E27FC236}">
                  <a16:creationId xmlns:a16="http://schemas.microsoft.com/office/drawing/2014/main" id="{BD1F709D-8E44-4E48-896A-E4418C633789}"/>
                </a:ext>
              </a:extLst>
            </p:cNvPr>
            <p:cNvSpPr txBox="1"/>
            <p:nvPr/>
          </p:nvSpPr>
          <p:spPr>
            <a:xfrm>
              <a:off x="0" y="976630"/>
              <a:ext cx="914400" cy="415498"/>
            </a:xfrm>
            <a:prstGeom prst="rect">
              <a:avLst/>
            </a:prstGeom>
            <a:noFill/>
            <a:ln>
              <a:noFill/>
            </a:ln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1000"/>
                </a:spcAft>
              </a:pPr>
              <a:r>
                <a:rPr lang="en-US" sz="900" i="1" dirty="0">
                  <a:solidFill>
                    <a:srgbClr val="44546A"/>
                  </a:solidFill>
                  <a:effectLst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Community-Supported Agriculture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FBA30C6-E4A1-43B9-B053-9BD1CAA82A59}"/>
              </a:ext>
            </a:extLst>
          </p:cNvPr>
          <p:cNvGrpSpPr/>
          <p:nvPr/>
        </p:nvGrpSpPr>
        <p:grpSpPr>
          <a:xfrm>
            <a:off x="7840980" y="2623938"/>
            <a:ext cx="914400" cy="1108144"/>
            <a:chOff x="0" y="0"/>
            <a:chExt cx="914400" cy="1108144"/>
          </a:xfrm>
        </p:grpSpPr>
        <p:pic>
          <p:nvPicPr>
            <p:cNvPr id="55" name="Graphic 11" descr="Produce with solid fill">
              <a:extLst>
                <a:ext uri="{FF2B5EF4-FFF2-40B4-BE49-F238E27FC236}">
                  <a16:creationId xmlns:a16="http://schemas.microsoft.com/office/drawing/2014/main" id="{3B27C967-D865-42B1-BF41-045E38AB989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" cy="914400"/>
            </a:xfrm>
            <a:prstGeom prst="rect">
              <a:avLst/>
            </a:prstGeom>
          </p:spPr>
        </p:pic>
        <p:sp>
          <p:nvSpPr>
            <p:cNvPr id="56" name="Text Box 22">
              <a:extLst>
                <a:ext uri="{FF2B5EF4-FFF2-40B4-BE49-F238E27FC236}">
                  <a16:creationId xmlns:a16="http://schemas.microsoft.com/office/drawing/2014/main" id="{CF04DE2B-02C6-45ED-96C4-3630FA8454C9}"/>
                </a:ext>
              </a:extLst>
            </p:cNvPr>
            <p:cNvSpPr txBox="1"/>
            <p:nvPr/>
          </p:nvSpPr>
          <p:spPr>
            <a:xfrm>
              <a:off x="0" y="969645"/>
              <a:ext cx="914400" cy="138499"/>
            </a:xfrm>
            <a:prstGeom prst="rect">
              <a:avLst/>
            </a:prstGeom>
            <a:noFill/>
            <a:ln>
              <a:noFill/>
            </a:ln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1000"/>
                </a:spcAft>
              </a:pPr>
              <a:r>
                <a:rPr lang="en-US" sz="900" i="1" dirty="0">
                  <a:solidFill>
                    <a:srgbClr val="44546A"/>
                  </a:solidFill>
                  <a:effectLst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Farmers Market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148DB527-2560-4E9B-B433-7C087279580B}"/>
              </a:ext>
            </a:extLst>
          </p:cNvPr>
          <p:cNvGrpSpPr/>
          <p:nvPr/>
        </p:nvGrpSpPr>
        <p:grpSpPr>
          <a:xfrm>
            <a:off x="5897880" y="4003158"/>
            <a:ext cx="1188720" cy="1243330"/>
            <a:chOff x="-213360" y="0"/>
            <a:chExt cx="1188720" cy="1243330"/>
          </a:xfrm>
        </p:grpSpPr>
        <p:pic>
          <p:nvPicPr>
            <p:cNvPr id="53" name="Graphic 7" descr="Kiosk with solid fill">
              <a:extLst>
                <a:ext uri="{FF2B5EF4-FFF2-40B4-BE49-F238E27FC236}">
                  <a16:creationId xmlns:a16="http://schemas.microsoft.com/office/drawing/2014/main" id="{F0A2C936-F0BD-4995-B09B-D076009218A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" cy="853440"/>
            </a:xfrm>
            <a:prstGeom prst="rect">
              <a:avLst/>
            </a:prstGeom>
          </p:spPr>
        </p:pic>
        <p:sp>
          <p:nvSpPr>
            <p:cNvPr id="54" name="Text Box 24">
              <a:extLst>
                <a:ext uri="{FF2B5EF4-FFF2-40B4-BE49-F238E27FC236}">
                  <a16:creationId xmlns:a16="http://schemas.microsoft.com/office/drawing/2014/main" id="{F70908F6-539E-47C2-A18F-A1B2D47AA648}"/>
                </a:ext>
              </a:extLst>
            </p:cNvPr>
            <p:cNvSpPr txBox="1"/>
            <p:nvPr/>
          </p:nvSpPr>
          <p:spPr>
            <a:xfrm>
              <a:off x="-213360" y="754380"/>
              <a:ext cx="1188720" cy="488950"/>
            </a:xfrm>
            <a:prstGeom prst="rect">
              <a:avLst/>
            </a:prstGeom>
            <a:noFill/>
            <a:ln>
              <a:noFill/>
            </a:ln>
          </p:spPr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1000"/>
                </a:spcAft>
              </a:pPr>
              <a:r>
                <a:rPr lang="en-US" sz="900" i="1" dirty="0">
                  <a:solidFill>
                    <a:srgbClr val="44546A"/>
                  </a:solidFill>
                  <a:effectLst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Food Stand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62A09579-DE79-45CA-B793-FC8690321F1D}"/>
              </a:ext>
            </a:extLst>
          </p:cNvPr>
          <p:cNvGrpSpPr/>
          <p:nvPr/>
        </p:nvGrpSpPr>
        <p:grpSpPr>
          <a:xfrm>
            <a:off x="8846820" y="1877178"/>
            <a:ext cx="914400" cy="1246644"/>
            <a:chOff x="0" y="0"/>
            <a:chExt cx="914400" cy="1246644"/>
          </a:xfrm>
        </p:grpSpPr>
        <p:pic>
          <p:nvPicPr>
            <p:cNvPr id="51" name="Graphic 10" descr="Warehouse with solid fill">
              <a:extLst>
                <a:ext uri="{FF2B5EF4-FFF2-40B4-BE49-F238E27FC236}">
                  <a16:creationId xmlns:a16="http://schemas.microsoft.com/office/drawing/2014/main" id="{A9ACBDFF-23AF-4807-9A38-11EDB67ED1C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" cy="914400"/>
            </a:xfrm>
            <a:prstGeom prst="rect">
              <a:avLst/>
            </a:prstGeom>
          </p:spPr>
        </p:pic>
        <p:sp>
          <p:nvSpPr>
            <p:cNvPr id="52" name="Text Box 26">
              <a:extLst>
                <a:ext uri="{FF2B5EF4-FFF2-40B4-BE49-F238E27FC236}">
                  <a16:creationId xmlns:a16="http://schemas.microsoft.com/office/drawing/2014/main" id="{93C8B220-461C-4B28-9E63-ED8E1D240F17}"/>
                </a:ext>
              </a:extLst>
            </p:cNvPr>
            <p:cNvSpPr txBox="1"/>
            <p:nvPr/>
          </p:nvSpPr>
          <p:spPr>
            <a:xfrm>
              <a:off x="0" y="969645"/>
              <a:ext cx="914400" cy="276999"/>
            </a:xfrm>
            <a:prstGeom prst="rect">
              <a:avLst/>
            </a:prstGeom>
            <a:noFill/>
            <a:ln>
              <a:noFill/>
            </a:ln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1000"/>
                </a:spcAft>
              </a:pPr>
              <a:r>
                <a:rPr lang="en-US" sz="900" i="1" dirty="0">
                  <a:solidFill>
                    <a:srgbClr val="44546A"/>
                  </a:solidFill>
                  <a:effectLst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Wholesale / Distributor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32FE2423-9672-4C78-99C9-60C481F43370}"/>
              </a:ext>
            </a:extLst>
          </p:cNvPr>
          <p:cNvGrpSpPr/>
          <p:nvPr/>
        </p:nvGrpSpPr>
        <p:grpSpPr>
          <a:xfrm>
            <a:off x="9726930" y="2536943"/>
            <a:ext cx="914400" cy="1115129"/>
            <a:chOff x="0" y="0"/>
            <a:chExt cx="914400" cy="1115129"/>
          </a:xfrm>
        </p:grpSpPr>
        <p:pic>
          <p:nvPicPr>
            <p:cNvPr id="49" name="Graphic 5" descr="Store with solid fill">
              <a:extLst>
                <a:ext uri="{FF2B5EF4-FFF2-40B4-BE49-F238E27FC236}">
                  <a16:creationId xmlns:a16="http://schemas.microsoft.com/office/drawing/2014/main" id="{1627BCE0-9086-4942-8EDA-FE257CB842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" cy="914400"/>
            </a:xfrm>
            <a:prstGeom prst="rect">
              <a:avLst/>
            </a:prstGeom>
          </p:spPr>
        </p:pic>
        <p:sp>
          <p:nvSpPr>
            <p:cNvPr id="50" name="Text Box 32">
              <a:extLst>
                <a:ext uri="{FF2B5EF4-FFF2-40B4-BE49-F238E27FC236}">
                  <a16:creationId xmlns:a16="http://schemas.microsoft.com/office/drawing/2014/main" id="{C4FDD470-42E3-41D1-89AA-2D6392A781AF}"/>
                </a:ext>
              </a:extLst>
            </p:cNvPr>
            <p:cNvSpPr txBox="1"/>
            <p:nvPr/>
          </p:nvSpPr>
          <p:spPr>
            <a:xfrm>
              <a:off x="0" y="976630"/>
              <a:ext cx="914400" cy="138499"/>
            </a:xfrm>
            <a:prstGeom prst="rect">
              <a:avLst/>
            </a:prstGeom>
            <a:noFill/>
            <a:ln>
              <a:noFill/>
            </a:ln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1000"/>
                </a:spcAft>
              </a:pPr>
              <a:r>
                <a:rPr lang="en-US" sz="900" i="1" dirty="0">
                  <a:solidFill>
                    <a:srgbClr val="44546A"/>
                  </a:solidFill>
                  <a:effectLst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Restaurant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ADB1184F-535D-459A-ABE0-441861AED0B8}"/>
              </a:ext>
            </a:extLst>
          </p:cNvPr>
          <p:cNvGrpSpPr/>
          <p:nvPr/>
        </p:nvGrpSpPr>
        <p:grpSpPr>
          <a:xfrm>
            <a:off x="10735310" y="2298818"/>
            <a:ext cx="1003935" cy="1115129"/>
            <a:chOff x="0" y="0"/>
            <a:chExt cx="1003935" cy="1115129"/>
          </a:xfrm>
        </p:grpSpPr>
        <p:pic>
          <p:nvPicPr>
            <p:cNvPr id="47" name="Graphic 4" descr="Shopping basket with solid fill">
              <a:extLst>
                <a:ext uri="{FF2B5EF4-FFF2-40B4-BE49-F238E27FC236}">
                  <a16:creationId xmlns:a16="http://schemas.microsoft.com/office/drawing/2014/main" id="{BE35D347-9BAA-409D-BB8F-E8022089A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34636" y="0"/>
              <a:ext cx="914400" cy="914400"/>
            </a:xfrm>
            <a:prstGeom prst="rect">
              <a:avLst/>
            </a:prstGeom>
          </p:spPr>
        </p:pic>
        <p:sp>
          <p:nvSpPr>
            <p:cNvPr id="48" name="Text Box 34">
              <a:extLst>
                <a:ext uri="{FF2B5EF4-FFF2-40B4-BE49-F238E27FC236}">
                  <a16:creationId xmlns:a16="http://schemas.microsoft.com/office/drawing/2014/main" id="{D61CA321-77ED-4AE8-875C-6515608815BB}"/>
                </a:ext>
              </a:extLst>
            </p:cNvPr>
            <p:cNvSpPr txBox="1"/>
            <p:nvPr/>
          </p:nvSpPr>
          <p:spPr>
            <a:xfrm>
              <a:off x="0" y="976630"/>
              <a:ext cx="1003935" cy="138499"/>
            </a:xfrm>
            <a:prstGeom prst="rect">
              <a:avLst/>
            </a:prstGeom>
            <a:noFill/>
            <a:ln>
              <a:noFill/>
            </a:ln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1000"/>
                </a:spcAft>
              </a:pPr>
              <a:r>
                <a:rPr lang="en-US" sz="900" i="1" dirty="0">
                  <a:solidFill>
                    <a:srgbClr val="44546A"/>
                  </a:solidFill>
                  <a:effectLst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Grocer/C- Store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CECCA420-0F43-40C9-A298-399A41BAC15B}"/>
              </a:ext>
            </a:extLst>
          </p:cNvPr>
          <p:cNvGrpSpPr/>
          <p:nvPr/>
        </p:nvGrpSpPr>
        <p:grpSpPr>
          <a:xfrm>
            <a:off x="6811010" y="3812023"/>
            <a:ext cx="914400" cy="1108144"/>
            <a:chOff x="0" y="0"/>
            <a:chExt cx="914400" cy="1108144"/>
          </a:xfrm>
        </p:grpSpPr>
        <p:pic>
          <p:nvPicPr>
            <p:cNvPr id="45" name="Graphic 36" descr="Sign language with solid fill">
              <a:extLst>
                <a:ext uri="{FF2B5EF4-FFF2-40B4-BE49-F238E27FC236}">
                  <a16:creationId xmlns:a16="http://schemas.microsoft.com/office/drawing/2014/main" id="{338AE675-810B-491B-9C91-F4E998DD6F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" cy="914400"/>
            </a:xfrm>
            <a:prstGeom prst="rect">
              <a:avLst/>
            </a:prstGeom>
          </p:spPr>
        </p:pic>
        <p:sp>
          <p:nvSpPr>
            <p:cNvPr id="46" name="Text Box 37">
              <a:extLst>
                <a:ext uri="{FF2B5EF4-FFF2-40B4-BE49-F238E27FC236}">
                  <a16:creationId xmlns:a16="http://schemas.microsoft.com/office/drawing/2014/main" id="{376A67B5-9F4F-45F6-9A80-3658BCD9B2CB}"/>
                </a:ext>
              </a:extLst>
            </p:cNvPr>
            <p:cNvSpPr txBox="1"/>
            <p:nvPr/>
          </p:nvSpPr>
          <p:spPr>
            <a:xfrm>
              <a:off x="0" y="969645"/>
              <a:ext cx="914400" cy="138499"/>
            </a:xfrm>
            <a:prstGeom prst="rect">
              <a:avLst/>
            </a:prstGeom>
            <a:noFill/>
            <a:ln>
              <a:noFill/>
            </a:ln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1000"/>
                </a:spcAft>
              </a:pPr>
              <a:r>
                <a:rPr lang="en-US" sz="900" i="1" dirty="0">
                  <a:solidFill>
                    <a:srgbClr val="44546A"/>
                  </a:solidFill>
                  <a:effectLst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U-Pick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BDC9F77C-B5FD-4AE8-A875-64649B4C4EAA}"/>
              </a:ext>
            </a:extLst>
          </p:cNvPr>
          <p:cNvGrpSpPr/>
          <p:nvPr/>
        </p:nvGrpSpPr>
        <p:grpSpPr>
          <a:xfrm>
            <a:off x="9752330" y="1475223"/>
            <a:ext cx="914400" cy="1108144"/>
            <a:chOff x="0" y="0"/>
            <a:chExt cx="914400" cy="1108144"/>
          </a:xfrm>
        </p:grpSpPr>
        <p:pic>
          <p:nvPicPr>
            <p:cNvPr id="43" name="Graphic 39" descr="Court with solid fill">
              <a:extLst>
                <a:ext uri="{FF2B5EF4-FFF2-40B4-BE49-F238E27FC236}">
                  <a16:creationId xmlns:a16="http://schemas.microsoft.com/office/drawing/2014/main" id="{829893B8-1182-4B85-A30A-B6F2AE2D4F4A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" cy="914400"/>
            </a:xfrm>
            <a:prstGeom prst="rect">
              <a:avLst/>
            </a:prstGeom>
          </p:spPr>
        </p:pic>
        <p:sp>
          <p:nvSpPr>
            <p:cNvPr id="44" name="Text Box 40">
              <a:extLst>
                <a:ext uri="{FF2B5EF4-FFF2-40B4-BE49-F238E27FC236}">
                  <a16:creationId xmlns:a16="http://schemas.microsoft.com/office/drawing/2014/main" id="{C3C599FB-4418-491E-AEA2-1D733EBB245C}"/>
                </a:ext>
              </a:extLst>
            </p:cNvPr>
            <p:cNvSpPr txBox="1"/>
            <p:nvPr/>
          </p:nvSpPr>
          <p:spPr>
            <a:xfrm>
              <a:off x="0" y="969645"/>
              <a:ext cx="914400" cy="138499"/>
            </a:xfrm>
            <a:prstGeom prst="rect">
              <a:avLst/>
            </a:prstGeom>
            <a:noFill/>
            <a:ln>
              <a:noFill/>
            </a:ln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1000"/>
                </a:spcAft>
              </a:pPr>
              <a:r>
                <a:rPr lang="en-US" sz="900" i="1" dirty="0">
                  <a:solidFill>
                    <a:srgbClr val="44546A"/>
                  </a:solidFill>
                  <a:effectLst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Public Institution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BD46CE3F-250D-4613-A80F-E41C13CF0CDE}"/>
              </a:ext>
            </a:extLst>
          </p:cNvPr>
          <p:cNvGrpSpPr/>
          <p:nvPr/>
        </p:nvGrpSpPr>
        <p:grpSpPr>
          <a:xfrm>
            <a:off x="6078220" y="5110926"/>
            <a:ext cx="5661025" cy="497840"/>
            <a:chOff x="0" y="17584"/>
            <a:chExt cx="5661575" cy="498361"/>
          </a:xfrm>
          <a:solidFill>
            <a:schemeClr val="tx2"/>
          </a:solidFill>
        </p:grpSpPr>
        <p:sp>
          <p:nvSpPr>
            <p:cNvPr id="41" name="Arrow: Down 40">
              <a:extLst>
                <a:ext uri="{FF2B5EF4-FFF2-40B4-BE49-F238E27FC236}">
                  <a16:creationId xmlns:a16="http://schemas.microsoft.com/office/drawing/2014/main" id="{FBA32E6E-A062-4709-B931-F387EBBA38D7}"/>
                </a:ext>
              </a:extLst>
            </p:cNvPr>
            <p:cNvSpPr/>
            <p:nvPr/>
          </p:nvSpPr>
          <p:spPr>
            <a:xfrm rot="16200000">
              <a:off x="2581607" y="-2564023"/>
              <a:ext cx="498361" cy="5661575"/>
            </a:xfrm>
            <a:prstGeom prst="downArrow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100" dirty="0">
                  <a:effectLst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 </a:t>
              </a:r>
            </a:p>
          </p:txBody>
        </p:sp>
        <p:sp>
          <p:nvSpPr>
            <p:cNvPr id="42" name="Text Box 2">
              <a:extLst>
                <a:ext uri="{FF2B5EF4-FFF2-40B4-BE49-F238E27FC236}">
                  <a16:creationId xmlns:a16="http://schemas.microsoft.com/office/drawing/2014/main" id="{85DDC69A-CCD1-43E4-B7AD-109080E5FF6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56020" y="144765"/>
              <a:ext cx="3906520" cy="26670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100" dirty="0">
                  <a:solidFill>
                    <a:srgbClr val="FFFFFF"/>
                  </a:solidFill>
                  <a:effectLst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Rate of Volume Food Availability </a:t>
              </a:r>
              <a:r>
                <a:rPr lang="en-US" sz="1100" dirty="0">
                  <a:solidFill>
                    <a:srgbClr val="FFFFFF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Generally </a:t>
              </a:r>
              <a:r>
                <a:rPr lang="en-US" sz="1100" dirty="0">
                  <a:solidFill>
                    <a:srgbClr val="FFFFFF"/>
                  </a:solidFill>
                  <a:effectLst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Required</a:t>
              </a:r>
              <a:endParaRPr lang="en-US" sz="110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</p:grpSp>
      <p:sp>
        <p:nvSpPr>
          <p:cNvPr id="39" name="Arrow: Down 38">
            <a:extLst>
              <a:ext uri="{FF2B5EF4-FFF2-40B4-BE49-F238E27FC236}">
                <a16:creationId xmlns:a16="http://schemas.microsoft.com/office/drawing/2014/main" id="{38DD9A90-4DB5-461C-B1B4-627814A4D5AE}"/>
              </a:ext>
            </a:extLst>
          </p:cNvPr>
          <p:cNvSpPr/>
          <p:nvPr/>
        </p:nvSpPr>
        <p:spPr>
          <a:xfrm rot="10800000">
            <a:off x="5688330" y="1618098"/>
            <a:ext cx="497840" cy="3870960"/>
          </a:xfrm>
          <a:prstGeom prst="downArrow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10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 </a:t>
            </a:r>
          </a:p>
        </p:txBody>
      </p:sp>
      <p:sp>
        <p:nvSpPr>
          <p:cNvPr id="40" name="Text Box 2">
            <a:extLst>
              <a:ext uri="{FF2B5EF4-FFF2-40B4-BE49-F238E27FC236}">
                <a16:creationId xmlns:a16="http://schemas.microsoft.com/office/drawing/2014/main" id="{E8388A21-B506-4769-8D3C-7C4A6945BA8E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4153247" y="3419246"/>
            <a:ext cx="3573086" cy="220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100" dirty="0">
                <a:solidFill>
                  <a:srgbClr val="FFFFFF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Number of Food Specifications Generally Required</a:t>
            </a:r>
            <a:endParaRPr lang="en-US" sz="1100" dirty="0">
              <a:effectLst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59" name="Text Box 2">
            <a:extLst>
              <a:ext uri="{FF2B5EF4-FFF2-40B4-BE49-F238E27FC236}">
                <a16:creationId xmlns:a16="http://schemas.microsoft.com/office/drawing/2014/main" id="{4EA6E8CB-14C2-4DD8-926C-66271ACB14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44115" y="3983801"/>
            <a:ext cx="1950720" cy="112014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100" b="1" dirty="0">
                <a:solidFill>
                  <a:schemeClr val="tx2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Key:</a:t>
            </a:r>
            <a:endParaRPr lang="en-US" sz="1100" dirty="0">
              <a:solidFill>
                <a:schemeClr val="tx2"/>
              </a:solidFill>
              <a:effectLst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100" b="1" dirty="0">
                <a:solidFill>
                  <a:srgbClr val="9D2235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Channel Managed Externally </a:t>
            </a:r>
            <a:endParaRPr lang="en-US" sz="1100" dirty="0">
              <a:effectLst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100" b="1" dirty="0">
                <a:solidFill>
                  <a:srgbClr val="2F1332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Channel Managed Internally by the Ag Enterprise</a:t>
            </a:r>
            <a:endParaRPr lang="en-US" sz="1100" dirty="0">
              <a:effectLst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10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 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10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7077656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1907592-7AE1-42B6-AB2D-0443CE2BEE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3411" y="1845735"/>
            <a:ext cx="6175392" cy="239486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1600" dirty="0">
                <a:solidFill>
                  <a:schemeClr val="tx2"/>
                </a:solidFill>
              </a:rPr>
              <a:t>One of the main obstacles to accessing a distribution channel is meeting scale of production</a:t>
            </a:r>
          </a:p>
          <a:p>
            <a:pPr marL="0" indent="0" algn="just">
              <a:buNone/>
            </a:pPr>
            <a:r>
              <a:rPr lang="en-US" sz="1600" dirty="0">
                <a:solidFill>
                  <a:schemeClr val="tx2"/>
                </a:solidFill>
              </a:rPr>
              <a:t>Farms can only produce so much as their assets allow before production becomes cost prohibitive or not feasible (diseconomies of scale)</a:t>
            </a:r>
          </a:p>
          <a:p>
            <a:pPr marL="0" indent="0" algn="ctr">
              <a:buNone/>
            </a:pPr>
            <a:r>
              <a:rPr lang="en-US" sz="1600" b="1" dirty="0">
                <a:solidFill>
                  <a:schemeClr val="tx2"/>
                </a:solidFill>
              </a:rPr>
              <a:t>Goal</a:t>
            </a:r>
          </a:p>
          <a:p>
            <a:pPr marL="0" indent="0">
              <a:buNone/>
            </a:pPr>
            <a:endParaRPr lang="en-US" sz="1600" dirty="0">
              <a:solidFill>
                <a:schemeClr val="tx2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357D9CF-BCFE-4A18-8CC4-2DD2A313D6F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Indigenous Food and Agriculture initiative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6CDE443-03E3-42DA-B5D3-584D414AE0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Navigating Potential Distribution Channels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FEBF1A9B-3CF5-40B8-8F4B-ACFB1D0B5585}"/>
              </a:ext>
            </a:extLst>
          </p:cNvPr>
          <p:cNvSpPr txBox="1"/>
          <p:nvPr/>
        </p:nvSpPr>
        <p:spPr>
          <a:xfrm rot="16200000">
            <a:off x="6579520" y="3268725"/>
            <a:ext cx="8247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6E2774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Cost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A6BCE3D9-A21A-4C78-A2F2-7C234DDCB640}"/>
              </a:ext>
            </a:extLst>
          </p:cNvPr>
          <p:cNvSpPr txBox="1"/>
          <p:nvPr/>
        </p:nvSpPr>
        <p:spPr>
          <a:xfrm>
            <a:off x="7776270" y="5407514"/>
            <a:ext cx="24388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6E2774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Quantity of </a:t>
            </a:r>
          </a:p>
          <a:p>
            <a:pPr algn="ctr"/>
            <a:r>
              <a:rPr lang="en-US" b="1" dirty="0">
                <a:solidFill>
                  <a:srgbClr val="6E2774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Goods or Services</a:t>
            </a:r>
          </a:p>
          <a:p>
            <a:pPr algn="ctr"/>
            <a:r>
              <a:rPr lang="en-US" b="1" dirty="0">
                <a:solidFill>
                  <a:srgbClr val="6E2774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Produced</a:t>
            </a:r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07B3365E-3C42-4E40-9FE4-A0786FBEB5FB}"/>
              </a:ext>
            </a:extLst>
          </p:cNvPr>
          <p:cNvCxnSpPr>
            <a:cxnSpLocks/>
          </p:cNvCxnSpPr>
          <p:nvPr/>
        </p:nvCxnSpPr>
        <p:spPr>
          <a:xfrm flipV="1">
            <a:off x="6991889" y="3956106"/>
            <a:ext cx="0" cy="1376371"/>
          </a:xfrm>
          <a:prstGeom prst="line">
            <a:avLst/>
          </a:prstGeom>
          <a:ln>
            <a:solidFill>
              <a:srgbClr val="6E27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D4B69808-ABCE-4A26-81C4-0033CD870902}"/>
              </a:ext>
            </a:extLst>
          </p:cNvPr>
          <p:cNvCxnSpPr>
            <a:cxnSpLocks/>
          </p:cNvCxnSpPr>
          <p:nvPr/>
        </p:nvCxnSpPr>
        <p:spPr>
          <a:xfrm flipH="1" flipV="1">
            <a:off x="7007211" y="1815290"/>
            <a:ext cx="1" cy="12564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A7A05B2B-255C-47DC-BA36-B307B70932E6}"/>
              </a:ext>
            </a:extLst>
          </p:cNvPr>
          <p:cNvCxnSpPr>
            <a:cxnSpLocks/>
          </p:cNvCxnSpPr>
          <p:nvPr/>
        </p:nvCxnSpPr>
        <p:spPr>
          <a:xfrm>
            <a:off x="7221745" y="5612058"/>
            <a:ext cx="745932" cy="1"/>
          </a:xfrm>
          <a:prstGeom prst="line">
            <a:avLst/>
          </a:prstGeom>
          <a:ln>
            <a:solidFill>
              <a:srgbClr val="6E27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D27F7D55-0E66-459E-8739-BA13D58EF706}"/>
              </a:ext>
            </a:extLst>
          </p:cNvPr>
          <p:cNvCxnSpPr>
            <a:cxnSpLocks/>
          </p:cNvCxnSpPr>
          <p:nvPr/>
        </p:nvCxnSpPr>
        <p:spPr>
          <a:xfrm>
            <a:off x="10008934" y="5612058"/>
            <a:ext cx="76068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Box 65">
            <a:extLst>
              <a:ext uri="{FF2B5EF4-FFF2-40B4-BE49-F238E27FC236}">
                <a16:creationId xmlns:a16="http://schemas.microsoft.com/office/drawing/2014/main" id="{E8574080-0620-447C-8A8A-3F70A6708759}"/>
              </a:ext>
            </a:extLst>
          </p:cNvPr>
          <p:cNvSpPr txBox="1"/>
          <p:nvPr/>
        </p:nvSpPr>
        <p:spPr>
          <a:xfrm>
            <a:off x="10389275" y="2814411"/>
            <a:ext cx="13583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D02D4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Average Total Cost</a:t>
            </a:r>
          </a:p>
        </p:txBody>
      </p:sp>
      <p:sp>
        <p:nvSpPr>
          <p:cNvPr id="67" name="Freeform: Shape 66">
            <a:extLst>
              <a:ext uri="{FF2B5EF4-FFF2-40B4-BE49-F238E27FC236}">
                <a16:creationId xmlns:a16="http://schemas.microsoft.com/office/drawing/2014/main" id="{101972C2-BC30-4BD5-9DD6-1B411F06303C}"/>
              </a:ext>
            </a:extLst>
          </p:cNvPr>
          <p:cNvSpPr/>
          <p:nvPr/>
        </p:nvSpPr>
        <p:spPr>
          <a:xfrm>
            <a:off x="7365126" y="3170915"/>
            <a:ext cx="3250095" cy="1393102"/>
          </a:xfrm>
          <a:custGeom>
            <a:avLst/>
            <a:gdLst>
              <a:gd name="connsiteX0" fmla="*/ 0 w 3250095"/>
              <a:gd name="connsiteY0" fmla="*/ 0 h 1393102"/>
              <a:gd name="connsiteX1" fmla="*/ 1371600 w 3250095"/>
              <a:gd name="connsiteY1" fmla="*/ 1391478 h 1393102"/>
              <a:gd name="connsiteX2" fmla="*/ 3250095 w 3250095"/>
              <a:gd name="connsiteY2" fmla="*/ 278296 h 13931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250095" h="1393102">
                <a:moveTo>
                  <a:pt x="0" y="0"/>
                </a:moveTo>
                <a:cubicBezTo>
                  <a:pt x="414959" y="672547"/>
                  <a:pt x="829918" y="1345095"/>
                  <a:pt x="1371600" y="1391478"/>
                </a:cubicBezTo>
                <a:cubicBezTo>
                  <a:pt x="1913282" y="1437861"/>
                  <a:pt x="2998304" y="477079"/>
                  <a:pt x="3250095" y="278296"/>
                </a:cubicBezTo>
              </a:path>
            </a:pathLst>
          </a:custGeom>
          <a:noFill/>
          <a:ln>
            <a:solidFill>
              <a:srgbClr val="D02D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ACE1C29D-8555-4E0B-93DE-6743A33DC8B4}"/>
              </a:ext>
            </a:extLst>
          </p:cNvPr>
          <p:cNvSpPr txBox="1"/>
          <p:nvPr/>
        </p:nvSpPr>
        <p:spPr>
          <a:xfrm>
            <a:off x="7898571" y="1820155"/>
            <a:ext cx="22313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Marginal </a:t>
            </a:r>
          </a:p>
          <a:p>
            <a:pPr algn="ctr"/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Cost</a:t>
            </a:r>
          </a:p>
        </p:txBody>
      </p: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077DB4E8-D164-47F5-A998-036C6FD0F3D3}"/>
              </a:ext>
            </a:extLst>
          </p:cNvPr>
          <p:cNvCxnSpPr>
            <a:cxnSpLocks/>
          </p:cNvCxnSpPr>
          <p:nvPr/>
        </p:nvCxnSpPr>
        <p:spPr>
          <a:xfrm>
            <a:off x="7221745" y="5357529"/>
            <a:ext cx="3547872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01075476-9A8B-4B04-AAD6-96723A32F34E}"/>
              </a:ext>
            </a:extLst>
          </p:cNvPr>
          <p:cNvCxnSpPr>
            <a:cxnSpLocks/>
          </p:cNvCxnSpPr>
          <p:nvPr/>
        </p:nvCxnSpPr>
        <p:spPr>
          <a:xfrm flipV="1">
            <a:off x="7221745" y="1815289"/>
            <a:ext cx="0" cy="354787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9FFC3000-5609-481A-B432-A0E2F22D8FE4}"/>
              </a:ext>
            </a:extLst>
          </p:cNvPr>
          <p:cNvCxnSpPr>
            <a:cxnSpLocks/>
          </p:cNvCxnSpPr>
          <p:nvPr/>
        </p:nvCxnSpPr>
        <p:spPr>
          <a:xfrm>
            <a:off x="7639201" y="2568758"/>
            <a:ext cx="2750074" cy="0"/>
          </a:xfrm>
          <a:prstGeom prst="straightConnector1">
            <a:avLst/>
          </a:prstGeom>
          <a:ln w="28575">
            <a:solidFill>
              <a:schemeClr val="accent5">
                <a:lumMod val="60000"/>
                <a:lumOff val="40000"/>
              </a:schemeClr>
            </a:solidFill>
            <a:prstDash val="sysDash"/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72" name="Oval 71">
            <a:extLst>
              <a:ext uri="{FF2B5EF4-FFF2-40B4-BE49-F238E27FC236}">
                <a16:creationId xmlns:a16="http://schemas.microsoft.com/office/drawing/2014/main" id="{8C81D3DD-AC86-4437-8DC2-853614BF32C0}"/>
              </a:ext>
            </a:extLst>
          </p:cNvPr>
          <p:cNvSpPr/>
          <p:nvPr/>
        </p:nvSpPr>
        <p:spPr>
          <a:xfrm rot="18981252">
            <a:off x="7681435" y="2858211"/>
            <a:ext cx="701458" cy="205981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63C0B76E-3222-4BFA-8AAB-C326BB230FF0}"/>
              </a:ext>
            </a:extLst>
          </p:cNvPr>
          <p:cNvSpPr txBox="1"/>
          <p:nvPr/>
        </p:nvSpPr>
        <p:spPr>
          <a:xfrm rot="2747424">
            <a:off x="7265113" y="3204118"/>
            <a:ext cx="20903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Economies of Scale</a:t>
            </a:r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2E9E2897-F2AC-46E7-8984-977384A7DD71}"/>
              </a:ext>
            </a:extLst>
          </p:cNvPr>
          <p:cNvSpPr/>
          <p:nvPr/>
        </p:nvSpPr>
        <p:spPr>
          <a:xfrm rot="14199886">
            <a:off x="9413523" y="3023976"/>
            <a:ext cx="701458" cy="204340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=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DD407CD2-7027-46B2-827B-1EE3AECC0576}"/>
              </a:ext>
            </a:extLst>
          </p:cNvPr>
          <p:cNvSpPr txBox="1"/>
          <p:nvPr/>
        </p:nvSpPr>
        <p:spPr>
          <a:xfrm rot="19315059">
            <a:off x="8913368" y="4253779"/>
            <a:ext cx="24330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Diseconomies of Scale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EFA3A9DA-20EF-4D04-A737-BC99BC2076C4}"/>
              </a:ext>
            </a:extLst>
          </p:cNvPr>
          <p:cNvSpPr txBox="1"/>
          <p:nvPr/>
        </p:nvSpPr>
        <p:spPr>
          <a:xfrm>
            <a:off x="7196429" y="1347397"/>
            <a:ext cx="36157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6E2774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Building Food Economies of Scale</a:t>
            </a:r>
          </a:p>
        </p:txBody>
      </p:sp>
      <p:sp>
        <p:nvSpPr>
          <p:cNvPr id="5" name="Arrow: Down 4">
            <a:extLst>
              <a:ext uri="{FF2B5EF4-FFF2-40B4-BE49-F238E27FC236}">
                <a16:creationId xmlns:a16="http://schemas.microsoft.com/office/drawing/2014/main" id="{216A1FA8-721C-4C3F-BAB4-45E205C24A33}"/>
              </a:ext>
            </a:extLst>
          </p:cNvPr>
          <p:cNvSpPr/>
          <p:nvPr/>
        </p:nvSpPr>
        <p:spPr>
          <a:xfrm rot="10800000">
            <a:off x="1988042" y="3573373"/>
            <a:ext cx="492029" cy="58477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322AF73-FB00-4069-8CD5-6E68169FD2F5}"/>
              </a:ext>
            </a:extLst>
          </p:cNvPr>
          <p:cNvSpPr txBox="1"/>
          <p:nvPr/>
        </p:nvSpPr>
        <p:spPr>
          <a:xfrm>
            <a:off x="2463912" y="3598577"/>
            <a:ext cx="20343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Quantity of  Product  Available for Market</a:t>
            </a:r>
          </a:p>
        </p:txBody>
      </p:sp>
    </p:spTree>
    <p:extLst>
      <p:ext uri="{BB962C8B-B14F-4D97-AF65-F5344CB8AC3E}">
        <p14:creationId xmlns:p14="http://schemas.microsoft.com/office/powerpoint/2010/main" val="8322550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1907592-7AE1-42B6-AB2D-0443CE2BEE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3411" y="1845735"/>
            <a:ext cx="6175392" cy="239486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1600" dirty="0">
                <a:solidFill>
                  <a:schemeClr val="tx2"/>
                </a:solidFill>
              </a:rPr>
              <a:t>One of the main obstacles to accessing a distribution channel is meeting scale of production</a:t>
            </a:r>
          </a:p>
          <a:p>
            <a:pPr marL="0" indent="0" algn="just">
              <a:buNone/>
            </a:pPr>
            <a:r>
              <a:rPr lang="en-US" sz="1600" dirty="0">
                <a:solidFill>
                  <a:schemeClr val="tx2"/>
                </a:solidFill>
              </a:rPr>
              <a:t>Farms can only produce so much as their assets allow before production becomes cost prohibitive or not feasible (diseconomies of scale)</a:t>
            </a:r>
          </a:p>
          <a:p>
            <a:pPr marL="0" indent="0" algn="ctr">
              <a:buNone/>
            </a:pPr>
            <a:endParaRPr lang="en-US" sz="1600" b="1" dirty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en-US" sz="1600" dirty="0">
              <a:solidFill>
                <a:schemeClr val="tx2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357D9CF-BCFE-4A18-8CC4-2DD2A313D6F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Indigenous Food and Agriculture initiative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6CDE443-03E3-42DA-B5D3-584D414AE0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Navigating Potential Distribution Channels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FEBF1A9B-3CF5-40B8-8F4B-ACFB1D0B5585}"/>
              </a:ext>
            </a:extLst>
          </p:cNvPr>
          <p:cNvSpPr txBox="1"/>
          <p:nvPr/>
        </p:nvSpPr>
        <p:spPr>
          <a:xfrm rot="16200000">
            <a:off x="6579520" y="3268725"/>
            <a:ext cx="8247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6E2774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Cost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A6BCE3D9-A21A-4C78-A2F2-7C234DDCB640}"/>
              </a:ext>
            </a:extLst>
          </p:cNvPr>
          <p:cNvSpPr txBox="1"/>
          <p:nvPr/>
        </p:nvSpPr>
        <p:spPr>
          <a:xfrm>
            <a:off x="7776270" y="5407514"/>
            <a:ext cx="24388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6E2774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Quantity of </a:t>
            </a:r>
          </a:p>
          <a:p>
            <a:pPr algn="ctr"/>
            <a:r>
              <a:rPr lang="en-US" b="1" dirty="0">
                <a:solidFill>
                  <a:srgbClr val="6E2774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Goods or Services</a:t>
            </a:r>
          </a:p>
          <a:p>
            <a:pPr algn="ctr"/>
            <a:r>
              <a:rPr lang="en-US" b="1" dirty="0">
                <a:solidFill>
                  <a:srgbClr val="6E2774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Produced</a:t>
            </a:r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07B3365E-3C42-4E40-9FE4-A0786FBEB5FB}"/>
              </a:ext>
            </a:extLst>
          </p:cNvPr>
          <p:cNvCxnSpPr>
            <a:cxnSpLocks/>
          </p:cNvCxnSpPr>
          <p:nvPr/>
        </p:nvCxnSpPr>
        <p:spPr>
          <a:xfrm flipV="1">
            <a:off x="6991889" y="3956106"/>
            <a:ext cx="0" cy="1376371"/>
          </a:xfrm>
          <a:prstGeom prst="line">
            <a:avLst/>
          </a:prstGeom>
          <a:ln>
            <a:solidFill>
              <a:srgbClr val="6E27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D4B69808-ABCE-4A26-81C4-0033CD870902}"/>
              </a:ext>
            </a:extLst>
          </p:cNvPr>
          <p:cNvCxnSpPr>
            <a:cxnSpLocks/>
          </p:cNvCxnSpPr>
          <p:nvPr/>
        </p:nvCxnSpPr>
        <p:spPr>
          <a:xfrm flipH="1" flipV="1">
            <a:off x="7007211" y="1815290"/>
            <a:ext cx="1" cy="12564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A7A05B2B-255C-47DC-BA36-B307B70932E6}"/>
              </a:ext>
            </a:extLst>
          </p:cNvPr>
          <p:cNvCxnSpPr>
            <a:cxnSpLocks/>
          </p:cNvCxnSpPr>
          <p:nvPr/>
        </p:nvCxnSpPr>
        <p:spPr>
          <a:xfrm>
            <a:off x="7221745" y="5612058"/>
            <a:ext cx="745932" cy="1"/>
          </a:xfrm>
          <a:prstGeom prst="line">
            <a:avLst/>
          </a:prstGeom>
          <a:ln>
            <a:solidFill>
              <a:srgbClr val="6E27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D27F7D55-0E66-459E-8739-BA13D58EF706}"/>
              </a:ext>
            </a:extLst>
          </p:cNvPr>
          <p:cNvCxnSpPr>
            <a:cxnSpLocks/>
          </p:cNvCxnSpPr>
          <p:nvPr/>
        </p:nvCxnSpPr>
        <p:spPr>
          <a:xfrm>
            <a:off x="10008934" y="5612058"/>
            <a:ext cx="76068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Box 65">
            <a:extLst>
              <a:ext uri="{FF2B5EF4-FFF2-40B4-BE49-F238E27FC236}">
                <a16:creationId xmlns:a16="http://schemas.microsoft.com/office/drawing/2014/main" id="{E8574080-0620-447C-8A8A-3F70A6708759}"/>
              </a:ext>
            </a:extLst>
          </p:cNvPr>
          <p:cNvSpPr txBox="1"/>
          <p:nvPr/>
        </p:nvSpPr>
        <p:spPr>
          <a:xfrm>
            <a:off x="10389275" y="2814411"/>
            <a:ext cx="13583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D02D4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Average Total Cost</a:t>
            </a:r>
          </a:p>
        </p:txBody>
      </p:sp>
      <p:sp>
        <p:nvSpPr>
          <p:cNvPr id="67" name="Freeform: Shape 66">
            <a:extLst>
              <a:ext uri="{FF2B5EF4-FFF2-40B4-BE49-F238E27FC236}">
                <a16:creationId xmlns:a16="http://schemas.microsoft.com/office/drawing/2014/main" id="{101972C2-BC30-4BD5-9DD6-1B411F06303C}"/>
              </a:ext>
            </a:extLst>
          </p:cNvPr>
          <p:cNvSpPr/>
          <p:nvPr/>
        </p:nvSpPr>
        <p:spPr>
          <a:xfrm>
            <a:off x="7365126" y="3170915"/>
            <a:ext cx="3250095" cy="1393102"/>
          </a:xfrm>
          <a:custGeom>
            <a:avLst/>
            <a:gdLst>
              <a:gd name="connsiteX0" fmla="*/ 0 w 3250095"/>
              <a:gd name="connsiteY0" fmla="*/ 0 h 1393102"/>
              <a:gd name="connsiteX1" fmla="*/ 1371600 w 3250095"/>
              <a:gd name="connsiteY1" fmla="*/ 1391478 h 1393102"/>
              <a:gd name="connsiteX2" fmla="*/ 3250095 w 3250095"/>
              <a:gd name="connsiteY2" fmla="*/ 278296 h 13931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250095" h="1393102">
                <a:moveTo>
                  <a:pt x="0" y="0"/>
                </a:moveTo>
                <a:cubicBezTo>
                  <a:pt x="414959" y="672547"/>
                  <a:pt x="829918" y="1345095"/>
                  <a:pt x="1371600" y="1391478"/>
                </a:cubicBezTo>
                <a:cubicBezTo>
                  <a:pt x="1913282" y="1437861"/>
                  <a:pt x="2998304" y="477079"/>
                  <a:pt x="3250095" y="278296"/>
                </a:cubicBezTo>
              </a:path>
            </a:pathLst>
          </a:custGeom>
          <a:noFill/>
          <a:ln>
            <a:solidFill>
              <a:srgbClr val="D02D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ACE1C29D-8555-4E0B-93DE-6743A33DC8B4}"/>
              </a:ext>
            </a:extLst>
          </p:cNvPr>
          <p:cNvSpPr txBox="1"/>
          <p:nvPr/>
        </p:nvSpPr>
        <p:spPr>
          <a:xfrm>
            <a:off x="7898571" y="1820155"/>
            <a:ext cx="22313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Marginal </a:t>
            </a:r>
          </a:p>
          <a:p>
            <a:pPr algn="ctr"/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Cost</a:t>
            </a:r>
          </a:p>
        </p:txBody>
      </p: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077DB4E8-D164-47F5-A998-036C6FD0F3D3}"/>
              </a:ext>
            </a:extLst>
          </p:cNvPr>
          <p:cNvCxnSpPr>
            <a:cxnSpLocks/>
          </p:cNvCxnSpPr>
          <p:nvPr/>
        </p:nvCxnSpPr>
        <p:spPr>
          <a:xfrm>
            <a:off x="7221745" y="5357529"/>
            <a:ext cx="3547872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01075476-9A8B-4B04-AAD6-96723A32F34E}"/>
              </a:ext>
            </a:extLst>
          </p:cNvPr>
          <p:cNvCxnSpPr>
            <a:cxnSpLocks/>
          </p:cNvCxnSpPr>
          <p:nvPr/>
        </p:nvCxnSpPr>
        <p:spPr>
          <a:xfrm flipV="1">
            <a:off x="7221745" y="1815289"/>
            <a:ext cx="0" cy="354787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9FFC3000-5609-481A-B432-A0E2F22D8FE4}"/>
              </a:ext>
            </a:extLst>
          </p:cNvPr>
          <p:cNvCxnSpPr>
            <a:cxnSpLocks/>
          </p:cNvCxnSpPr>
          <p:nvPr/>
        </p:nvCxnSpPr>
        <p:spPr>
          <a:xfrm>
            <a:off x="7639201" y="2568758"/>
            <a:ext cx="2750074" cy="0"/>
          </a:xfrm>
          <a:prstGeom prst="straightConnector1">
            <a:avLst/>
          </a:prstGeom>
          <a:ln w="28575">
            <a:solidFill>
              <a:schemeClr val="accent5">
                <a:lumMod val="60000"/>
                <a:lumOff val="40000"/>
              </a:schemeClr>
            </a:solidFill>
            <a:prstDash val="sysDash"/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72" name="Oval 71">
            <a:extLst>
              <a:ext uri="{FF2B5EF4-FFF2-40B4-BE49-F238E27FC236}">
                <a16:creationId xmlns:a16="http://schemas.microsoft.com/office/drawing/2014/main" id="{8C81D3DD-AC86-4437-8DC2-853614BF32C0}"/>
              </a:ext>
            </a:extLst>
          </p:cNvPr>
          <p:cNvSpPr/>
          <p:nvPr/>
        </p:nvSpPr>
        <p:spPr>
          <a:xfrm rot="18981252">
            <a:off x="7681435" y="2858211"/>
            <a:ext cx="701458" cy="205981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63C0B76E-3222-4BFA-8AAB-C326BB230FF0}"/>
              </a:ext>
            </a:extLst>
          </p:cNvPr>
          <p:cNvSpPr txBox="1"/>
          <p:nvPr/>
        </p:nvSpPr>
        <p:spPr>
          <a:xfrm rot="2747424">
            <a:off x="7265113" y="3204118"/>
            <a:ext cx="20903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Economies of Scale</a:t>
            </a:r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2E9E2897-F2AC-46E7-8984-977384A7DD71}"/>
              </a:ext>
            </a:extLst>
          </p:cNvPr>
          <p:cNvSpPr/>
          <p:nvPr/>
        </p:nvSpPr>
        <p:spPr>
          <a:xfrm rot="14199886">
            <a:off x="9413523" y="3023976"/>
            <a:ext cx="701458" cy="204340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=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DD407CD2-7027-46B2-827B-1EE3AECC0576}"/>
              </a:ext>
            </a:extLst>
          </p:cNvPr>
          <p:cNvSpPr txBox="1"/>
          <p:nvPr/>
        </p:nvSpPr>
        <p:spPr>
          <a:xfrm rot="19315059">
            <a:off x="8913368" y="4253779"/>
            <a:ext cx="24330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Diseconomies of Scale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EFA3A9DA-20EF-4D04-A737-BC99BC2076C4}"/>
              </a:ext>
            </a:extLst>
          </p:cNvPr>
          <p:cNvSpPr txBox="1"/>
          <p:nvPr/>
        </p:nvSpPr>
        <p:spPr>
          <a:xfrm>
            <a:off x="7196429" y="1347397"/>
            <a:ext cx="36157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6E2774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Building Food Economies of Scale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48B3D0E-8B5C-436E-914A-CD656F76D877}"/>
              </a:ext>
            </a:extLst>
          </p:cNvPr>
          <p:cNvSpPr/>
          <p:nvPr/>
        </p:nvSpPr>
        <p:spPr>
          <a:xfrm>
            <a:off x="263617" y="3233478"/>
            <a:ext cx="6447001" cy="4576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Options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996677D-E97B-48CE-824C-132E1EE2ED7F}"/>
              </a:ext>
            </a:extLst>
          </p:cNvPr>
          <p:cNvSpPr txBox="1"/>
          <p:nvPr/>
        </p:nvSpPr>
        <p:spPr>
          <a:xfrm>
            <a:off x="563715" y="3707827"/>
            <a:ext cx="280856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1600" b="1" dirty="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Starting Small and Growing</a:t>
            </a:r>
          </a:p>
          <a:p>
            <a:pPr marL="0" indent="0">
              <a:buNone/>
            </a:pPr>
            <a:r>
              <a:rPr lang="en-US" sz="1600" dirty="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operations to progressively increase their cashflow and purchase or improve assets </a:t>
            </a:r>
          </a:p>
          <a:p>
            <a:pPr marL="0" indent="0">
              <a:buNone/>
            </a:pPr>
            <a:r>
              <a:rPr lang="en-US" sz="1600" dirty="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(land, equipment, etc.)</a:t>
            </a:r>
          </a:p>
        </p:txBody>
      </p:sp>
    </p:spTree>
    <p:extLst>
      <p:ext uri="{BB962C8B-B14F-4D97-AF65-F5344CB8AC3E}">
        <p14:creationId xmlns:p14="http://schemas.microsoft.com/office/powerpoint/2010/main" val="16125728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1907592-7AE1-42B6-AB2D-0443CE2BEE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3411" y="1845735"/>
            <a:ext cx="6175392" cy="239486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1600" dirty="0">
                <a:solidFill>
                  <a:schemeClr val="tx2"/>
                </a:solidFill>
              </a:rPr>
              <a:t>One of the main obstacles to accessing a distribution channel is meeting scale of production</a:t>
            </a:r>
          </a:p>
          <a:p>
            <a:pPr marL="0" indent="0" algn="just">
              <a:buNone/>
            </a:pPr>
            <a:r>
              <a:rPr lang="en-US" sz="1600" dirty="0">
                <a:solidFill>
                  <a:schemeClr val="tx2"/>
                </a:solidFill>
              </a:rPr>
              <a:t>Farms can only produce so much as their assets allow before production becomes cost prohibitive or not feasible (diseconomies of scale)</a:t>
            </a:r>
          </a:p>
          <a:p>
            <a:pPr marL="0" indent="0">
              <a:buNone/>
            </a:pPr>
            <a:endParaRPr lang="en-US" sz="1600" dirty="0">
              <a:solidFill>
                <a:schemeClr val="tx2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357D9CF-BCFE-4A18-8CC4-2DD2A313D6F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Indigenous Food and Agriculture initiative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6CDE443-03E3-42DA-B5D3-584D414AE0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Navigating Potential Distribution Channels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FEBF1A9B-3CF5-40B8-8F4B-ACFB1D0B5585}"/>
              </a:ext>
            </a:extLst>
          </p:cNvPr>
          <p:cNvSpPr txBox="1"/>
          <p:nvPr/>
        </p:nvSpPr>
        <p:spPr>
          <a:xfrm rot="16200000">
            <a:off x="6579520" y="3268725"/>
            <a:ext cx="8247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6E2774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Cost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A6BCE3D9-A21A-4C78-A2F2-7C234DDCB640}"/>
              </a:ext>
            </a:extLst>
          </p:cNvPr>
          <p:cNvSpPr txBox="1"/>
          <p:nvPr/>
        </p:nvSpPr>
        <p:spPr>
          <a:xfrm>
            <a:off x="7776270" y="5407514"/>
            <a:ext cx="24388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6E2774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Quantity of </a:t>
            </a:r>
          </a:p>
          <a:p>
            <a:pPr algn="ctr"/>
            <a:r>
              <a:rPr lang="en-US" b="1" dirty="0">
                <a:solidFill>
                  <a:srgbClr val="6E2774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Goods or Services</a:t>
            </a:r>
          </a:p>
          <a:p>
            <a:pPr algn="ctr"/>
            <a:r>
              <a:rPr lang="en-US" b="1" dirty="0">
                <a:solidFill>
                  <a:srgbClr val="6E2774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Produced</a:t>
            </a:r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07B3365E-3C42-4E40-9FE4-A0786FBEB5FB}"/>
              </a:ext>
            </a:extLst>
          </p:cNvPr>
          <p:cNvCxnSpPr>
            <a:cxnSpLocks/>
          </p:cNvCxnSpPr>
          <p:nvPr/>
        </p:nvCxnSpPr>
        <p:spPr>
          <a:xfrm flipV="1">
            <a:off x="6991889" y="3956106"/>
            <a:ext cx="0" cy="1376371"/>
          </a:xfrm>
          <a:prstGeom prst="line">
            <a:avLst/>
          </a:prstGeom>
          <a:ln>
            <a:solidFill>
              <a:srgbClr val="6E27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D4B69808-ABCE-4A26-81C4-0033CD870902}"/>
              </a:ext>
            </a:extLst>
          </p:cNvPr>
          <p:cNvCxnSpPr>
            <a:cxnSpLocks/>
          </p:cNvCxnSpPr>
          <p:nvPr/>
        </p:nvCxnSpPr>
        <p:spPr>
          <a:xfrm flipH="1" flipV="1">
            <a:off x="7007211" y="1815290"/>
            <a:ext cx="1" cy="12564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A7A05B2B-255C-47DC-BA36-B307B70932E6}"/>
              </a:ext>
            </a:extLst>
          </p:cNvPr>
          <p:cNvCxnSpPr>
            <a:cxnSpLocks/>
          </p:cNvCxnSpPr>
          <p:nvPr/>
        </p:nvCxnSpPr>
        <p:spPr>
          <a:xfrm>
            <a:off x="7221745" y="5612058"/>
            <a:ext cx="745932" cy="1"/>
          </a:xfrm>
          <a:prstGeom prst="line">
            <a:avLst/>
          </a:prstGeom>
          <a:ln>
            <a:solidFill>
              <a:srgbClr val="6E27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D27F7D55-0E66-459E-8739-BA13D58EF706}"/>
              </a:ext>
            </a:extLst>
          </p:cNvPr>
          <p:cNvCxnSpPr>
            <a:cxnSpLocks/>
          </p:cNvCxnSpPr>
          <p:nvPr/>
        </p:nvCxnSpPr>
        <p:spPr>
          <a:xfrm>
            <a:off x="10008934" y="5612058"/>
            <a:ext cx="76068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Box 65">
            <a:extLst>
              <a:ext uri="{FF2B5EF4-FFF2-40B4-BE49-F238E27FC236}">
                <a16:creationId xmlns:a16="http://schemas.microsoft.com/office/drawing/2014/main" id="{E8574080-0620-447C-8A8A-3F70A6708759}"/>
              </a:ext>
            </a:extLst>
          </p:cNvPr>
          <p:cNvSpPr txBox="1"/>
          <p:nvPr/>
        </p:nvSpPr>
        <p:spPr>
          <a:xfrm>
            <a:off x="10389275" y="2814411"/>
            <a:ext cx="13583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D02D4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Average Total Cost</a:t>
            </a:r>
          </a:p>
        </p:txBody>
      </p:sp>
      <p:sp>
        <p:nvSpPr>
          <p:cNvPr id="67" name="Freeform: Shape 66">
            <a:extLst>
              <a:ext uri="{FF2B5EF4-FFF2-40B4-BE49-F238E27FC236}">
                <a16:creationId xmlns:a16="http://schemas.microsoft.com/office/drawing/2014/main" id="{101972C2-BC30-4BD5-9DD6-1B411F06303C}"/>
              </a:ext>
            </a:extLst>
          </p:cNvPr>
          <p:cNvSpPr/>
          <p:nvPr/>
        </p:nvSpPr>
        <p:spPr>
          <a:xfrm>
            <a:off x="7365126" y="3170915"/>
            <a:ext cx="3250095" cy="1393102"/>
          </a:xfrm>
          <a:custGeom>
            <a:avLst/>
            <a:gdLst>
              <a:gd name="connsiteX0" fmla="*/ 0 w 3250095"/>
              <a:gd name="connsiteY0" fmla="*/ 0 h 1393102"/>
              <a:gd name="connsiteX1" fmla="*/ 1371600 w 3250095"/>
              <a:gd name="connsiteY1" fmla="*/ 1391478 h 1393102"/>
              <a:gd name="connsiteX2" fmla="*/ 3250095 w 3250095"/>
              <a:gd name="connsiteY2" fmla="*/ 278296 h 13931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250095" h="1393102">
                <a:moveTo>
                  <a:pt x="0" y="0"/>
                </a:moveTo>
                <a:cubicBezTo>
                  <a:pt x="414959" y="672547"/>
                  <a:pt x="829918" y="1345095"/>
                  <a:pt x="1371600" y="1391478"/>
                </a:cubicBezTo>
                <a:cubicBezTo>
                  <a:pt x="1913282" y="1437861"/>
                  <a:pt x="2998304" y="477079"/>
                  <a:pt x="3250095" y="278296"/>
                </a:cubicBezTo>
              </a:path>
            </a:pathLst>
          </a:custGeom>
          <a:noFill/>
          <a:ln>
            <a:solidFill>
              <a:srgbClr val="D02D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ACE1C29D-8555-4E0B-93DE-6743A33DC8B4}"/>
              </a:ext>
            </a:extLst>
          </p:cNvPr>
          <p:cNvSpPr txBox="1"/>
          <p:nvPr/>
        </p:nvSpPr>
        <p:spPr>
          <a:xfrm>
            <a:off x="7898571" y="1820155"/>
            <a:ext cx="22313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Marginal </a:t>
            </a:r>
          </a:p>
          <a:p>
            <a:pPr algn="ctr"/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Cost</a:t>
            </a:r>
          </a:p>
        </p:txBody>
      </p: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077DB4E8-D164-47F5-A998-036C6FD0F3D3}"/>
              </a:ext>
            </a:extLst>
          </p:cNvPr>
          <p:cNvCxnSpPr>
            <a:cxnSpLocks/>
          </p:cNvCxnSpPr>
          <p:nvPr/>
        </p:nvCxnSpPr>
        <p:spPr>
          <a:xfrm>
            <a:off x="7221745" y="5357529"/>
            <a:ext cx="3547872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01075476-9A8B-4B04-AAD6-96723A32F34E}"/>
              </a:ext>
            </a:extLst>
          </p:cNvPr>
          <p:cNvCxnSpPr>
            <a:cxnSpLocks/>
          </p:cNvCxnSpPr>
          <p:nvPr/>
        </p:nvCxnSpPr>
        <p:spPr>
          <a:xfrm flipV="1">
            <a:off x="7221745" y="1815289"/>
            <a:ext cx="0" cy="354787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9FFC3000-5609-481A-B432-A0E2F22D8FE4}"/>
              </a:ext>
            </a:extLst>
          </p:cNvPr>
          <p:cNvCxnSpPr>
            <a:cxnSpLocks/>
          </p:cNvCxnSpPr>
          <p:nvPr/>
        </p:nvCxnSpPr>
        <p:spPr>
          <a:xfrm>
            <a:off x="7639201" y="2568758"/>
            <a:ext cx="2750074" cy="0"/>
          </a:xfrm>
          <a:prstGeom prst="straightConnector1">
            <a:avLst/>
          </a:prstGeom>
          <a:ln w="28575">
            <a:solidFill>
              <a:schemeClr val="accent5">
                <a:lumMod val="60000"/>
                <a:lumOff val="40000"/>
              </a:schemeClr>
            </a:solidFill>
            <a:prstDash val="sysDash"/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72" name="Oval 71">
            <a:extLst>
              <a:ext uri="{FF2B5EF4-FFF2-40B4-BE49-F238E27FC236}">
                <a16:creationId xmlns:a16="http://schemas.microsoft.com/office/drawing/2014/main" id="{8C81D3DD-AC86-4437-8DC2-853614BF32C0}"/>
              </a:ext>
            </a:extLst>
          </p:cNvPr>
          <p:cNvSpPr/>
          <p:nvPr/>
        </p:nvSpPr>
        <p:spPr>
          <a:xfrm rot="18981252">
            <a:off x="7681435" y="2858211"/>
            <a:ext cx="701458" cy="205981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63C0B76E-3222-4BFA-8AAB-C326BB230FF0}"/>
              </a:ext>
            </a:extLst>
          </p:cNvPr>
          <p:cNvSpPr txBox="1"/>
          <p:nvPr/>
        </p:nvSpPr>
        <p:spPr>
          <a:xfrm rot="2747424">
            <a:off x="7265113" y="3204118"/>
            <a:ext cx="20903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Economies of Scale</a:t>
            </a:r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2E9E2897-F2AC-46E7-8984-977384A7DD71}"/>
              </a:ext>
            </a:extLst>
          </p:cNvPr>
          <p:cNvSpPr/>
          <p:nvPr/>
        </p:nvSpPr>
        <p:spPr>
          <a:xfrm rot="14199886">
            <a:off x="9413523" y="3023976"/>
            <a:ext cx="701458" cy="204340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=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DD407CD2-7027-46B2-827B-1EE3AECC0576}"/>
              </a:ext>
            </a:extLst>
          </p:cNvPr>
          <p:cNvSpPr txBox="1"/>
          <p:nvPr/>
        </p:nvSpPr>
        <p:spPr>
          <a:xfrm rot="19315059">
            <a:off x="8913368" y="4253779"/>
            <a:ext cx="24330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Diseconomies of Scale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EFA3A9DA-20EF-4D04-A737-BC99BC2076C4}"/>
              </a:ext>
            </a:extLst>
          </p:cNvPr>
          <p:cNvSpPr txBox="1"/>
          <p:nvPr/>
        </p:nvSpPr>
        <p:spPr>
          <a:xfrm>
            <a:off x="7196429" y="1347397"/>
            <a:ext cx="36157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6E2774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Building Food Economies of Scale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C540EB3-1126-471D-A690-05B39FE60753}"/>
              </a:ext>
            </a:extLst>
          </p:cNvPr>
          <p:cNvSpPr txBox="1"/>
          <p:nvPr/>
        </p:nvSpPr>
        <p:spPr>
          <a:xfrm>
            <a:off x="3529161" y="3736350"/>
            <a:ext cx="2807208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1600" b="1" dirty="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Partner with an Aggregator</a:t>
            </a:r>
          </a:p>
          <a:p>
            <a:pPr marL="0" indent="0">
              <a:buNone/>
            </a:pPr>
            <a:r>
              <a:rPr lang="en-US" sz="1600" dirty="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food hubs and cooperatives consolidate agricultural products to meet market needs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DDFCECF-B57A-44CC-991F-39005FED9C18}"/>
              </a:ext>
            </a:extLst>
          </p:cNvPr>
          <p:cNvSpPr txBox="1"/>
          <p:nvPr/>
        </p:nvSpPr>
        <p:spPr>
          <a:xfrm>
            <a:off x="563715" y="3707827"/>
            <a:ext cx="280856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1600" b="1" dirty="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Starting Small and Growing</a:t>
            </a:r>
          </a:p>
          <a:p>
            <a:pPr marL="0" indent="0">
              <a:buNone/>
            </a:pPr>
            <a:r>
              <a:rPr lang="en-US" sz="1600" dirty="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operations to progressively increase their cashflow and purchase or improve assets </a:t>
            </a:r>
          </a:p>
          <a:p>
            <a:pPr marL="0" indent="0">
              <a:buNone/>
            </a:pPr>
            <a:r>
              <a:rPr lang="en-US" sz="1600" dirty="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(land, equipment, etc.)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09CB594-1C1B-4216-8050-929D9AF4406C}"/>
              </a:ext>
            </a:extLst>
          </p:cNvPr>
          <p:cNvSpPr/>
          <p:nvPr/>
        </p:nvSpPr>
        <p:spPr>
          <a:xfrm>
            <a:off x="263617" y="3233478"/>
            <a:ext cx="6447001" cy="4576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Options</a:t>
            </a:r>
          </a:p>
        </p:txBody>
      </p:sp>
    </p:spTree>
    <p:extLst>
      <p:ext uri="{BB962C8B-B14F-4D97-AF65-F5344CB8AC3E}">
        <p14:creationId xmlns:p14="http://schemas.microsoft.com/office/powerpoint/2010/main" val="30527623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1907592-7AE1-42B6-AB2D-0443CE2BEE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3411" y="1845735"/>
            <a:ext cx="6175392" cy="239486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1600" dirty="0">
                <a:solidFill>
                  <a:schemeClr val="tx2"/>
                </a:solidFill>
              </a:rPr>
              <a:t>One of the main obstacles to accessing a distribution channel is meeting scale of production</a:t>
            </a:r>
          </a:p>
          <a:p>
            <a:pPr marL="0" indent="0" algn="just">
              <a:buNone/>
            </a:pPr>
            <a:r>
              <a:rPr lang="en-US" sz="1600" dirty="0">
                <a:solidFill>
                  <a:schemeClr val="tx2"/>
                </a:solidFill>
              </a:rPr>
              <a:t>Farms can only produce so much as their assets allow before production becomes cost prohibitive or not feasible (diseconomies of scale)</a:t>
            </a:r>
          </a:p>
          <a:p>
            <a:pPr marL="0" indent="0">
              <a:buNone/>
            </a:pPr>
            <a:endParaRPr lang="en-US" sz="1600" dirty="0">
              <a:solidFill>
                <a:schemeClr val="tx2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357D9CF-BCFE-4A18-8CC4-2DD2A313D6F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Indigenous Food and Agriculture initiative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6CDE443-03E3-42DA-B5D3-584D414AE0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Navigating Potential Distribution Channels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FEBF1A9B-3CF5-40B8-8F4B-ACFB1D0B5585}"/>
              </a:ext>
            </a:extLst>
          </p:cNvPr>
          <p:cNvSpPr txBox="1"/>
          <p:nvPr/>
        </p:nvSpPr>
        <p:spPr>
          <a:xfrm rot="16200000">
            <a:off x="6579520" y="3268725"/>
            <a:ext cx="8247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6E2774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Cost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A6BCE3D9-A21A-4C78-A2F2-7C234DDCB640}"/>
              </a:ext>
            </a:extLst>
          </p:cNvPr>
          <p:cNvSpPr txBox="1"/>
          <p:nvPr/>
        </p:nvSpPr>
        <p:spPr>
          <a:xfrm>
            <a:off x="7776270" y="5407514"/>
            <a:ext cx="24388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6E2774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Quantity of </a:t>
            </a:r>
          </a:p>
          <a:p>
            <a:pPr algn="ctr"/>
            <a:r>
              <a:rPr lang="en-US" b="1" dirty="0">
                <a:solidFill>
                  <a:srgbClr val="6E2774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Goods or Services</a:t>
            </a:r>
          </a:p>
          <a:p>
            <a:pPr algn="ctr"/>
            <a:r>
              <a:rPr lang="en-US" b="1" dirty="0">
                <a:solidFill>
                  <a:srgbClr val="6E2774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Produced</a:t>
            </a:r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07B3365E-3C42-4E40-9FE4-A0786FBEB5FB}"/>
              </a:ext>
            </a:extLst>
          </p:cNvPr>
          <p:cNvCxnSpPr>
            <a:cxnSpLocks/>
          </p:cNvCxnSpPr>
          <p:nvPr/>
        </p:nvCxnSpPr>
        <p:spPr>
          <a:xfrm flipV="1">
            <a:off x="6991889" y="3956106"/>
            <a:ext cx="0" cy="1376371"/>
          </a:xfrm>
          <a:prstGeom prst="line">
            <a:avLst/>
          </a:prstGeom>
          <a:ln>
            <a:solidFill>
              <a:srgbClr val="6E27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D4B69808-ABCE-4A26-81C4-0033CD870902}"/>
              </a:ext>
            </a:extLst>
          </p:cNvPr>
          <p:cNvCxnSpPr>
            <a:cxnSpLocks/>
          </p:cNvCxnSpPr>
          <p:nvPr/>
        </p:nvCxnSpPr>
        <p:spPr>
          <a:xfrm flipH="1" flipV="1">
            <a:off x="7007211" y="1815290"/>
            <a:ext cx="1" cy="12564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A7A05B2B-255C-47DC-BA36-B307B70932E6}"/>
              </a:ext>
            </a:extLst>
          </p:cNvPr>
          <p:cNvCxnSpPr>
            <a:cxnSpLocks/>
          </p:cNvCxnSpPr>
          <p:nvPr/>
        </p:nvCxnSpPr>
        <p:spPr>
          <a:xfrm>
            <a:off x="7221745" y="5612058"/>
            <a:ext cx="745932" cy="1"/>
          </a:xfrm>
          <a:prstGeom prst="line">
            <a:avLst/>
          </a:prstGeom>
          <a:ln>
            <a:solidFill>
              <a:srgbClr val="6E27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D27F7D55-0E66-459E-8739-BA13D58EF706}"/>
              </a:ext>
            </a:extLst>
          </p:cNvPr>
          <p:cNvCxnSpPr>
            <a:cxnSpLocks/>
          </p:cNvCxnSpPr>
          <p:nvPr/>
        </p:nvCxnSpPr>
        <p:spPr>
          <a:xfrm>
            <a:off x="10008934" y="5612058"/>
            <a:ext cx="76068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Box 65">
            <a:extLst>
              <a:ext uri="{FF2B5EF4-FFF2-40B4-BE49-F238E27FC236}">
                <a16:creationId xmlns:a16="http://schemas.microsoft.com/office/drawing/2014/main" id="{E8574080-0620-447C-8A8A-3F70A6708759}"/>
              </a:ext>
            </a:extLst>
          </p:cNvPr>
          <p:cNvSpPr txBox="1"/>
          <p:nvPr/>
        </p:nvSpPr>
        <p:spPr>
          <a:xfrm>
            <a:off x="10389275" y="2814411"/>
            <a:ext cx="13583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D02D4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Average Total Cost</a:t>
            </a:r>
          </a:p>
        </p:txBody>
      </p:sp>
      <p:sp>
        <p:nvSpPr>
          <p:cNvPr id="67" name="Freeform: Shape 66">
            <a:extLst>
              <a:ext uri="{FF2B5EF4-FFF2-40B4-BE49-F238E27FC236}">
                <a16:creationId xmlns:a16="http://schemas.microsoft.com/office/drawing/2014/main" id="{101972C2-BC30-4BD5-9DD6-1B411F06303C}"/>
              </a:ext>
            </a:extLst>
          </p:cNvPr>
          <p:cNvSpPr/>
          <p:nvPr/>
        </p:nvSpPr>
        <p:spPr>
          <a:xfrm>
            <a:off x="7365126" y="3170915"/>
            <a:ext cx="3250095" cy="1393102"/>
          </a:xfrm>
          <a:custGeom>
            <a:avLst/>
            <a:gdLst>
              <a:gd name="connsiteX0" fmla="*/ 0 w 3250095"/>
              <a:gd name="connsiteY0" fmla="*/ 0 h 1393102"/>
              <a:gd name="connsiteX1" fmla="*/ 1371600 w 3250095"/>
              <a:gd name="connsiteY1" fmla="*/ 1391478 h 1393102"/>
              <a:gd name="connsiteX2" fmla="*/ 3250095 w 3250095"/>
              <a:gd name="connsiteY2" fmla="*/ 278296 h 13931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250095" h="1393102">
                <a:moveTo>
                  <a:pt x="0" y="0"/>
                </a:moveTo>
                <a:cubicBezTo>
                  <a:pt x="414959" y="672547"/>
                  <a:pt x="829918" y="1345095"/>
                  <a:pt x="1371600" y="1391478"/>
                </a:cubicBezTo>
                <a:cubicBezTo>
                  <a:pt x="1913282" y="1437861"/>
                  <a:pt x="2998304" y="477079"/>
                  <a:pt x="3250095" y="278296"/>
                </a:cubicBezTo>
              </a:path>
            </a:pathLst>
          </a:custGeom>
          <a:noFill/>
          <a:ln>
            <a:solidFill>
              <a:srgbClr val="D02D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ACE1C29D-8555-4E0B-93DE-6743A33DC8B4}"/>
              </a:ext>
            </a:extLst>
          </p:cNvPr>
          <p:cNvSpPr txBox="1"/>
          <p:nvPr/>
        </p:nvSpPr>
        <p:spPr>
          <a:xfrm>
            <a:off x="7898571" y="1820155"/>
            <a:ext cx="22313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Marginal </a:t>
            </a:r>
          </a:p>
          <a:p>
            <a:pPr algn="ctr"/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Cost</a:t>
            </a:r>
          </a:p>
        </p:txBody>
      </p: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077DB4E8-D164-47F5-A998-036C6FD0F3D3}"/>
              </a:ext>
            </a:extLst>
          </p:cNvPr>
          <p:cNvCxnSpPr>
            <a:cxnSpLocks/>
          </p:cNvCxnSpPr>
          <p:nvPr/>
        </p:nvCxnSpPr>
        <p:spPr>
          <a:xfrm>
            <a:off x="7221745" y="5357529"/>
            <a:ext cx="3547872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01075476-9A8B-4B04-AAD6-96723A32F34E}"/>
              </a:ext>
            </a:extLst>
          </p:cNvPr>
          <p:cNvCxnSpPr>
            <a:cxnSpLocks/>
          </p:cNvCxnSpPr>
          <p:nvPr/>
        </p:nvCxnSpPr>
        <p:spPr>
          <a:xfrm flipV="1">
            <a:off x="7221745" y="1815289"/>
            <a:ext cx="0" cy="354787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9FFC3000-5609-481A-B432-A0E2F22D8FE4}"/>
              </a:ext>
            </a:extLst>
          </p:cNvPr>
          <p:cNvCxnSpPr>
            <a:cxnSpLocks/>
          </p:cNvCxnSpPr>
          <p:nvPr/>
        </p:nvCxnSpPr>
        <p:spPr>
          <a:xfrm>
            <a:off x="7639201" y="2568758"/>
            <a:ext cx="2750074" cy="0"/>
          </a:xfrm>
          <a:prstGeom prst="straightConnector1">
            <a:avLst/>
          </a:prstGeom>
          <a:ln w="28575">
            <a:solidFill>
              <a:schemeClr val="accent5">
                <a:lumMod val="60000"/>
                <a:lumOff val="40000"/>
              </a:schemeClr>
            </a:solidFill>
            <a:prstDash val="sysDash"/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72" name="Oval 71">
            <a:extLst>
              <a:ext uri="{FF2B5EF4-FFF2-40B4-BE49-F238E27FC236}">
                <a16:creationId xmlns:a16="http://schemas.microsoft.com/office/drawing/2014/main" id="{8C81D3DD-AC86-4437-8DC2-853614BF32C0}"/>
              </a:ext>
            </a:extLst>
          </p:cNvPr>
          <p:cNvSpPr/>
          <p:nvPr/>
        </p:nvSpPr>
        <p:spPr>
          <a:xfrm rot="18981252">
            <a:off x="7681435" y="2858211"/>
            <a:ext cx="701458" cy="205981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63C0B76E-3222-4BFA-8AAB-C326BB230FF0}"/>
              </a:ext>
            </a:extLst>
          </p:cNvPr>
          <p:cNvSpPr txBox="1"/>
          <p:nvPr/>
        </p:nvSpPr>
        <p:spPr>
          <a:xfrm rot="2747424">
            <a:off x="7265113" y="3204118"/>
            <a:ext cx="20903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Economies of Scale</a:t>
            </a:r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2E9E2897-F2AC-46E7-8984-977384A7DD71}"/>
              </a:ext>
            </a:extLst>
          </p:cNvPr>
          <p:cNvSpPr/>
          <p:nvPr/>
        </p:nvSpPr>
        <p:spPr>
          <a:xfrm rot="14199886">
            <a:off x="9413523" y="3023976"/>
            <a:ext cx="701458" cy="204340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=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DD407CD2-7027-46B2-827B-1EE3AECC0576}"/>
              </a:ext>
            </a:extLst>
          </p:cNvPr>
          <p:cNvSpPr txBox="1"/>
          <p:nvPr/>
        </p:nvSpPr>
        <p:spPr>
          <a:xfrm rot="19315059">
            <a:off x="8913368" y="4253779"/>
            <a:ext cx="24330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Diseconomies of Scale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EFA3A9DA-20EF-4D04-A737-BC99BC2076C4}"/>
              </a:ext>
            </a:extLst>
          </p:cNvPr>
          <p:cNvSpPr txBox="1"/>
          <p:nvPr/>
        </p:nvSpPr>
        <p:spPr>
          <a:xfrm>
            <a:off x="7196429" y="1347397"/>
            <a:ext cx="36157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6E2774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Building Food Economies of Scale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C540EB3-1126-471D-A690-05B39FE60753}"/>
              </a:ext>
            </a:extLst>
          </p:cNvPr>
          <p:cNvSpPr txBox="1"/>
          <p:nvPr/>
        </p:nvSpPr>
        <p:spPr>
          <a:xfrm>
            <a:off x="3529160" y="3736350"/>
            <a:ext cx="280856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1600" b="1" dirty="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Partner with an Aggregator</a:t>
            </a:r>
          </a:p>
          <a:p>
            <a:pPr marL="0" indent="0">
              <a:buNone/>
            </a:pPr>
            <a:r>
              <a:rPr lang="en-US" sz="1600" dirty="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food hubs and cooperatives consolidate agricultural products to meet market needs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DDFCECF-B57A-44CC-991F-39005FED9C18}"/>
              </a:ext>
            </a:extLst>
          </p:cNvPr>
          <p:cNvSpPr txBox="1"/>
          <p:nvPr/>
        </p:nvSpPr>
        <p:spPr>
          <a:xfrm>
            <a:off x="563715" y="3707827"/>
            <a:ext cx="280856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1600" b="1" dirty="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Starting Small and Growing</a:t>
            </a:r>
          </a:p>
          <a:p>
            <a:pPr marL="0" indent="0">
              <a:buNone/>
            </a:pPr>
            <a:r>
              <a:rPr lang="en-US" sz="1600" dirty="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operations to progressively increase their cashflow and purchase or improve assets </a:t>
            </a:r>
          </a:p>
          <a:p>
            <a:pPr marL="0" indent="0">
              <a:buNone/>
            </a:pPr>
            <a:r>
              <a:rPr lang="en-US" sz="1600" dirty="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(land, equipment, etc.)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09CB594-1C1B-4216-8050-929D9AF4406C}"/>
              </a:ext>
            </a:extLst>
          </p:cNvPr>
          <p:cNvSpPr/>
          <p:nvPr/>
        </p:nvSpPr>
        <p:spPr>
          <a:xfrm>
            <a:off x="263617" y="3233478"/>
            <a:ext cx="6447001" cy="4576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Options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9D1CB8E-AEBC-466B-9F8B-A9E5532E659C}"/>
              </a:ext>
            </a:extLst>
          </p:cNvPr>
          <p:cNvSpPr txBox="1"/>
          <p:nvPr/>
        </p:nvSpPr>
        <p:spPr>
          <a:xfrm>
            <a:off x="524730" y="5253626"/>
            <a:ext cx="581299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1600" b="1" dirty="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Entering New and/or Multiple Markets</a:t>
            </a:r>
          </a:p>
          <a:p>
            <a:pPr marL="0" indent="0" algn="ctr">
              <a:buNone/>
            </a:pPr>
            <a:r>
              <a:rPr lang="en-US" sz="1600" dirty="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diversifying distribution channels provides for a more resilient supply chain and provides an opportunity to scale</a:t>
            </a:r>
          </a:p>
          <a:p>
            <a:pPr marL="0" indent="0" algn="ctr">
              <a:buNone/>
            </a:pPr>
            <a:r>
              <a:rPr lang="en-US" sz="1600" dirty="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quantity of production </a:t>
            </a:r>
          </a:p>
        </p:txBody>
      </p:sp>
    </p:spTree>
    <p:extLst>
      <p:ext uri="{BB962C8B-B14F-4D97-AF65-F5344CB8AC3E}">
        <p14:creationId xmlns:p14="http://schemas.microsoft.com/office/powerpoint/2010/main" val="41398093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357D9CF-BCFE-4A18-8CC4-2DD2A313D6F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Indigenous Food and Agriculture initiative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6CDE443-03E3-42DA-B5D3-584D414AE0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Modeling  Resilience in Food Supply Chains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6EF9414-DFB8-4909-B239-5C4750247E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5"/>
            <a:ext cx="6191340" cy="4023360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Contemporary supply chains focused on efficiency, where each link and node was singularly required to fulfill its role</a:t>
            </a:r>
          </a:p>
          <a:p>
            <a:endParaRPr lang="en-US" dirty="0">
              <a:solidFill>
                <a:schemeClr val="accent1"/>
              </a:solidFill>
            </a:endParaRPr>
          </a:p>
          <a:p>
            <a:pPr marL="0" indent="0" algn="ctr">
              <a:buNone/>
            </a:pPr>
            <a:r>
              <a:rPr lang="en-US" sz="2400" dirty="0">
                <a:solidFill>
                  <a:schemeClr val="tx1"/>
                </a:solidFill>
              </a:rPr>
              <a:t>Delays or breakages in links impacted subsequent distribution</a:t>
            </a:r>
          </a:p>
          <a:p>
            <a:endParaRPr lang="en-US" dirty="0">
              <a:solidFill>
                <a:schemeClr val="accent1"/>
              </a:solidFill>
            </a:endParaRPr>
          </a:p>
          <a:p>
            <a:r>
              <a:rPr lang="en-US" dirty="0">
                <a:solidFill>
                  <a:schemeClr val="accent1"/>
                </a:solidFill>
              </a:rPr>
              <a:t>COVID-19 emphasized the importance of managing relationships reinforcing resilience</a:t>
            </a:r>
          </a:p>
          <a:p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DEC19882-0DD8-4634-9922-D8015900EF62}"/>
              </a:ext>
            </a:extLst>
          </p:cNvPr>
          <p:cNvSpPr/>
          <p:nvPr/>
        </p:nvSpPr>
        <p:spPr>
          <a:xfrm>
            <a:off x="8656054" y="1845733"/>
            <a:ext cx="425669" cy="4256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62B048C7-4990-458F-B4CD-4F82113209AE}"/>
              </a:ext>
            </a:extLst>
          </p:cNvPr>
          <p:cNvSpPr/>
          <p:nvPr/>
        </p:nvSpPr>
        <p:spPr>
          <a:xfrm>
            <a:off x="10186100" y="1632900"/>
            <a:ext cx="425669" cy="4256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31207CEB-73BE-4674-94AD-6E5F6B1ACDC1}"/>
              </a:ext>
            </a:extLst>
          </p:cNvPr>
          <p:cNvSpPr/>
          <p:nvPr/>
        </p:nvSpPr>
        <p:spPr>
          <a:xfrm>
            <a:off x="7811812" y="1632899"/>
            <a:ext cx="425669" cy="4256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E584217C-A0AE-43E0-8547-2C0C7F2F9D40}"/>
              </a:ext>
            </a:extLst>
          </p:cNvPr>
          <p:cNvSpPr/>
          <p:nvPr/>
        </p:nvSpPr>
        <p:spPr>
          <a:xfrm>
            <a:off x="8443219" y="3028240"/>
            <a:ext cx="425669" cy="425669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01E97927-3FE3-4D3D-ABA0-18AAB06F0CAD}"/>
              </a:ext>
            </a:extLst>
          </p:cNvPr>
          <p:cNvSpPr/>
          <p:nvPr/>
        </p:nvSpPr>
        <p:spPr>
          <a:xfrm>
            <a:off x="9356833" y="2662568"/>
            <a:ext cx="425669" cy="425669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02D0DD17-16F7-455E-B421-35784EB06C5D}"/>
              </a:ext>
            </a:extLst>
          </p:cNvPr>
          <p:cNvSpPr/>
          <p:nvPr/>
        </p:nvSpPr>
        <p:spPr>
          <a:xfrm>
            <a:off x="10240495" y="2815405"/>
            <a:ext cx="425669" cy="425669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1528AEE-54A8-4B38-A3F8-D3B4BAF0E4E4}"/>
              </a:ext>
            </a:extLst>
          </p:cNvPr>
          <p:cNvSpPr/>
          <p:nvPr/>
        </p:nvSpPr>
        <p:spPr>
          <a:xfrm>
            <a:off x="9393338" y="3959799"/>
            <a:ext cx="425669" cy="425669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708C47CC-B540-4DCC-B011-DADD2136D00E}"/>
              </a:ext>
            </a:extLst>
          </p:cNvPr>
          <p:cNvSpPr/>
          <p:nvPr/>
        </p:nvSpPr>
        <p:spPr>
          <a:xfrm>
            <a:off x="10176114" y="4813478"/>
            <a:ext cx="425669" cy="4256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2ACB8668-CF4B-4264-8FE3-9EEFC2085332}"/>
              </a:ext>
            </a:extLst>
          </p:cNvPr>
          <p:cNvSpPr/>
          <p:nvPr/>
        </p:nvSpPr>
        <p:spPr>
          <a:xfrm>
            <a:off x="8656054" y="4910215"/>
            <a:ext cx="425669" cy="4256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DC0DB99A-0A85-4793-A0CF-9CB4AB611223}"/>
              </a:ext>
            </a:extLst>
          </p:cNvPr>
          <p:cNvCxnSpPr>
            <a:cxnSpLocks/>
            <a:endCxn id="33" idx="1"/>
          </p:cNvCxnSpPr>
          <p:nvPr/>
        </p:nvCxnSpPr>
        <p:spPr>
          <a:xfrm>
            <a:off x="8024646" y="1845733"/>
            <a:ext cx="480911" cy="124484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038119BB-7382-4639-8202-637002226275}"/>
              </a:ext>
            </a:extLst>
          </p:cNvPr>
          <p:cNvCxnSpPr>
            <a:stCxn id="30" idx="4"/>
            <a:endCxn id="33" idx="0"/>
          </p:cNvCxnSpPr>
          <p:nvPr/>
        </p:nvCxnSpPr>
        <p:spPr>
          <a:xfrm flipH="1">
            <a:off x="8656054" y="2271402"/>
            <a:ext cx="212835" cy="7568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D46FD71F-949A-469D-A47D-AF4C20035D38}"/>
              </a:ext>
            </a:extLst>
          </p:cNvPr>
          <p:cNvCxnSpPr/>
          <p:nvPr/>
        </p:nvCxnSpPr>
        <p:spPr>
          <a:xfrm>
            <a:off x="9569669" y="1632899"/>
            <a:ext cx="670826" cy="118250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D7FF7912-9F54-4A4A-8DC7-57A4A0F34A49}"/>
              </a:ext>
            </a:extLst>
          </p:cNvPr>
          <p:cNvCxnSpPr>
            <a:cxnSpLocks/>
            <a:stCxn id="31" idx="5"/>
            <a:endCxn id="35" idx="0"/>
          </p:cNvCxnSpPr>
          <p:nvPr/>
        </p:nvCxnSpPr>
        <p:spPr>
          <a:xfrm flipH="1">
            <a:off x="10453330" y="1996231"/>
            <a:ext cx="96101" cy="81917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DDA0E60F-19C3-4BBC-9B67-B73E4ABAEDF3}"/>
              </a:ext>
            </a:extLst>
          </p:cNvPr>
          <p:cNvCxnSpPr>
            <a:stCxn id="33" idx="4"/>
            <a:endCxn id="36" idx="1"/>
          </p:cNvCxnSpPr>
          <p:nvPr/>
        </p:nvCxnSpPr>
        <p:spPr>
          <a:xfrm>
            <a:off x="8656054" y="3453909"/>
            <a:ext cx="799622" cy="56822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FF40C586-74F9-42B7-9445-4FFA9F38F73F}"/>
              </a:ext>
            </a:extLst>
          </p:cNvPr>
          <p:cNvCxnSpPr>
            <a:stCxn id="34" idx="4"/>
            <a:endCxn id="36" idx="0"/>
          </p:cNvCxnSpPr>
          <p:nvPr/>
        </p:nvCxnSpPr>
        <p:spPr>
          <a:xfrm>
            <a:off x="9569668" y="3088237"/>
            <a:ext cx="36505" cy="8715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58462E21-AFC6-4638-AFED-6FB3B05ED86F}"/>
              </a:ext>
            </a:extLst>
          </p:cNvPr>
          <p:cNvCxnSpPr>
            <a:cxnSpLocks/>
            <a:stCxn id="35" idx="3"/>
            <a:endCxn id="36" idx="7"/>
          </p:cNvCxnSpPr>
          <p:nvPr/>
        </p:nvCxnSpPr>
        <p:spPr>
          <a:xfrm flipH="1">
            <a:off x="9756669" y="3178736"/>
            <a:ext cx="546164" cy="8434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3089FF8C-21EB-40DC-AB10-1705D1662959}"/>
              </a:ext>
            </a:extLst>
          </p:cNvPr>
          <p:cNvCxnSpPr>
            <a:cxnSpLocks/>
            <a:stCxn id="36" idx="3"/>
            <a:endCxn id="38" idx="7"/>
          </p:cNvCxnSpPr>
          <p:nvPr/>
        </p:nvCxnSpPr>
        <p:spPr>
          <a:xfrm flipH="1">
            <a:off x="9019385" y="4323130"/>
            <a:ext cx="436291" cy="64942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ECDC6711-6C82-4C9F-9A0B-2E6B5CB84468}"/>
              </a:ext>
            </a:extLst>
          </p:cNvPr>
          <p:cNvCxnSpPr>
            <a:stCxn id="36" idx="5"/>
            <a:endCxn id="37" idx="1"/>
          </p:cNvCxnSpPr>
          <p:nvPr/>
        </p:nvCxnSpPr>
        <p:spPr>
          <a:xfrm>
            <a:off x="9756669" y="4323130"/>
            <a:ext cx="481783" cy="55268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Oval 47">
            <a:extLst>
              <a:ext uri="{FF2B5EF4-FFF2-40B4-BE49-F238E27FC236}">
                <a16:creationId xmlns:a16="http://schemas.microsoft.com/office/drawing/2014/main" id="{7ECCCA51-5EC5-46E2-B663-36F80366D818}"/>
              </a:ext>
            </a:extLst>
          </p:cNvPr>
          <p:cNvSpPr/>
          <p:nvPr/>
        </p:nvSpPr>
        <p:spPr>
          <a:xfrm>
            <a:off x="10211323" y="5837926"/>
            <a:ext cx="425669" cy="4256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2D5B1B82-D1DD-43A3-891A-AD787BD45B7A}"/>
              </a:ext>
            </a:extLst>
          </p:cNvPr>
          <p:cNvCxnSpPr>
            <a:stCxn id="37" idx="4"/>
            <a:endCxn id="48" idx="0"/>
          </p:cNvCxnSpPr>
          <p:nvPr/>
        </p:nvCxnSpPr>
        <p:spPr>
          <a:xfrm>
            <a:off x="10388949" y="5239147"/>
            <a:ext cx="35209" cy="5987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118C221-9820-471C-912C-0B9DF49E2297}"/>
              </a:ext>
            </a:extLst>
          </p:cNvPr>
          <p:cNvCxnSpPr/>
          <p:nvPr/>
        </p:nvCxnSpPr>
        <p:spPr>
          <a:xfrm flipV="1">
            <a:off x="8128591" y="2146684"/>
            <a:ext cx="377456" cy="76132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DFB6B126-200E-4327-8651-134388099974}"/>
              </a:ext>
            </a:extLst>
          </p:cNvPr>
          <p:cNvCxnSpPr>
            <a:cxnSpLocks/>
          </p:cNvCxnSpPr>
          <p:nvPr/>
        </p:nvCxnSpPr>
        <p:spPr>
          <a:xfrm flipV="1">
            <a:off x="7846299" y="2516016"/>
            <a:ext cx="778586" cy="10536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0A3AA51A-83F3-4B26-9D33-E4DC6846E261}"/>
              </a:ext>
            </a:extLst>
          </p:cNvPr>
          <p:cNvCxnSpPr/>
          <p:nvPr/>
        </p:nvCxnSpPr>
        <p:spPr>
          <a:xfrm flipV="1">
            <a:off x="8895387" y="3357363"/>
            <a:ext cx="377456" cy="76132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4201AA5D-D04B-4693-9DE5-CF9EC4CEFFD1}"/>
              </a:ext>
            </a:extLst>
          </p:cNvPr>
          <p:cNvCxnSpPr>
            <a:cxnSpLocks/>
          </p:cNvCxnSpPr>
          <p:nvPr/>
        </p:nvCxnSpPr>
        <p:spPr>
          <a:xfrm flipV="1">
            <a:off x="8613095" y="3726695"/>
            <a:ext cx="778586" cy="10536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A419C891-A105-41C7-BB95-2ABB7AD0FFC2}"/>
              </a:ext>
            </a:extLst>
          </p:cNvPr>
          <p:cNvCxnSpPr/>
          <p:nvPr/>
        </p:nvCxnSpPr>
        <p:spPr>
          <a:xfrm flipV="1">
            <a:off x="9893422" y="4234192"/>
            <a:ext cx="377456" cy="76132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3DBE3A4A-D1A0-49B9-9C04-639DE15948F7}"/>
              </a:ext>
            </a:extLst>
          </p:cNvPr>
          <p:cNvCxnSpPr>
            <a:cxnSpLocks/>
          </p:cNvCxnSpPr>
          <p:nvPr/>
        </p:nvCxnSpPr>
        <p:spPr>
          <a:xfrm flipV="1">
            <a:off x="9611130" y="4603524"/>
            <a:ext cx="778586" cy="10536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id="{86107D09-7F1E-4C42-BE77-52DF7FC5B869}"/>
              </a:ext>
            </a:extLst>
          </p:cNvPr>
          <p:cNvGrpSpPr/>
          <p:nvPr/>
        </p:nvGrpSpPr>
        <p:grpSpPr>
          <a:xfrm rot="4612055">
            <a:off x="8854379" y="4234208"/>
            <a:ext cx="778586" cy="761321"/>
            <a:chOff x="7393642" y="3889203"/>
            <a:chExt cx="778586" cy="761321"/>
          </a:xfrm>
        </p:grpSpPr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E5324CB8-9070-4668-9B3A-5BADAAE6782D}"/>
                </a:ext>
              </a:extLst>
            </p:cNvPr>
            <p:cNvCxnSpPr/>
            <p:nvPr/>
          </p:nvCxnSpPr>
          <p:spPr>
            <a:xfrm flipV="1">
              <a:off x="7675934" y="3889203"/>
              <a:ext cx="377456" cy="761321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CF306825-EB99-4688-BE10-319D87BA98A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393642" y="4258535"/>
              <a:ext cx="778586" cy="10536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4B1A2BD7-8CAE-40E8-8B94-E70E90BC926F}"/>
              </a:ext>
            </a:extLst>
          </p:cNvPr>
          <p:cNvGrpSpPr/>
          <p:nvPr/>
        </p:nvGrpSpPr>
        <p:grpSpPr>
          <a:xfrm rot="2259105">
            <a:off x="9970464" y="5190985"/>
            <a:ext cx="778586" cy="761321"/>
            <a:chOff x="7393642" y="3889203"/>
            <a:chExt cx="778586" cy="761321"/>
          </a:xfrm>
        </p:grpSpPr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187640BC-E444-4640-8435-4CB001B429DA}"/>
                </a:ext>
              </a:extLst>
            </p:cNvPr>
            <p:cNvCxnSpPr/>
            <p:nvPr/>
          </p:nvCxnSpPr>
          <p:spPr>
            <a:xfrm flipV="1">
              <a:off x="7675934" y="3889203"/>
              <a:ext cx="377456" cy="761321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42AABD2E-915A-45CA-BEA8-6529969999F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393642" y="4258535"/>
              <a:ext cx="778586" cy="10536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80" name="Oval 79">
            <a:extLst>
              <a:ext uri="{FF2B5EF4-FFF2-40B4-BE49-F238E27FC236}">
                <a16:creationId xmlns:a16="http://schemas.microsoft.com/office/drawing/2014/main" id="{53C7491A-F5B8-4209-952D-DF41EB80ACF5}"/>
              </a:ext>
            </a:extLst>
          </p:cNvPr>
          <p:cNvSpPr/>
          <p:nvPr/>
        </p:nvSpPr>
        <p:spPr>
          <a:xfrm>
            <a:off x="9341857" y="1420066"/>
            <a:ext cx="425669" cy="4256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79193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357D9CF-BCFE-4A18-8CC4-2DD2A313D6F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Indigenous Food and Agriculture initiative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6CDE443-03E3-42DA-B5D3-584D414AE0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-10632"/>
            <a:ext cx="10515600" cy="1325563"/>
          </a:xfrm>
        </p:spPr>
        <p:txBody>
          <a:bodyPr/>
          <a:lstStyle/>
          <a:p>
            <a:r>
              <a:rPr lang="en-US" dirty="0"/>
              <a:t>Modeling  Resilience in Food Supply Chains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6EF9414-DFB8-4909-B239-5C4750247E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79" y="1845735"/>
            <a:ext cx="10256519" cy="4023360"/>
          </a:xfrm>
        </p:spPr>
        <p:txBody>
          <a:bodyPr>
            <a:normAutofit/>
          </a:bodyPr>
          <a:lstStyle/>
          <a:p>
            <a:endParaRPr lang="en-US" dirty="0">
              <a:solidFill>
                <a:schemeClr val="accent1"/>
              </a:solidFill>
            </a:endParaRPr>
          </a:p>
          <a:p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5" name="Graphic 4" descr="Route (Two Pins With A Path) with solid fill">
            <a:extLst>
              <a:ext uri="{FF2B5EF4-FFF2-40B4-BE49-F238E27FC236}">
                <a16:creationId xmlns:a16="http://schemas.microsoft.com/office/drawing/2014/main" id="{602D5B83-2325-4445-AC24-0993954069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7323" y="1407256"/>
            <a:ext cx="1118191" cy="111819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E46DCD6-5E34-4EFE-AD67-73E55A2D806B}"/>
              </a:ext>
            </a:extLst>
          </p:cNvPr>
          <p:cNvSpPr txBox="1"/>
          <p:nvPr/>
        </p:nvSpPr>
        <p:spPr>
          <a:xfrm>
            <a:off x="1562984" y="1487786"/>
            <a:ext cx="36203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Nearshoring</a:t>
            </a:r>
          </a:p>
          <a:p>
            <a:r>
              <a:rPr lang="en-US" b="1" dirty="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Identifying and purchasing from suppliers closer to your operation</a:t>
            </a:r>
            <a:endParaRPr lang="en-US" b="1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11" name="Graphic 10" descr="Users with solid fill">
            <a:extLst>
              <a:ext uri="{FF2B5EF4-FFF2-40B4-BE49-F238E27FC236}">
                <a16:creationId xmlns:a16="http://schemas.microsoft.com/office/drawing/2014/main" id="{F86F6A4E-D390-486A-8895-70FE873AE5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87324" y="3216904"/>
            <a:ext cx="914400" cy="914400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326C6918-74E6-4129-8828-00DF116B1C4A}"/>
              </a:ext>
            </a:extLst>
          </p:cNvPr>
          <p:cNvSpPr txBox="1"/>
          <p:nvPr/>
        </p:nvSpPr>
        <p:spPr>
          <a:xfrm>
            <a:off x="1401724" y="3206986"/>
            <a:ext cx="38669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Diversifying &amp; Building Redundancy</a:t>
            </a:r>
          </a:p>
          <a:p>
            <a:r>
              <a:rPr lang="en-US" b="1" dirty="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Purchasing supplies and operation inputs from multiple suppliers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51A4A41-9A01-4CEF-9566-7F41F019A5F6}"/>
              </a:ext>
            </a:extLst>
          </p:cNvPr>
          <p:cNvSpPr/>
          <p:nvPr/>
        </p:nvSpPr>
        <p:spPr>
          <a:xfrm>
            <a:off x="487323" y="2491646"/>
            <a:ext cx="4637569" cy="559126"/>
          </a:xfrm>
          <a:prstGeom prst="rect">
            <a:avLst/>
          </a:prstGeom>
          <a:solidFill>
            <a:srgbClr val="67256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Decreases lead time for filling order 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F52EEB67-7348-45D6-B26F-9AA102324776}"/>
              </a:ext>
            </a:extLst>
          </p:cNvPr>
          <p:cNvSpPr/>
          <p:nvPr/>
        </p:nvSpPr>
        <p:spPr>
          <a:xfrm>
            <a:off x="487323" y="4119683"/>
            <a:ext cx="4637569" cy="559126"/>
          </a:xfrm>
          <a:prstGeom prst="rect">
            <a:avLst/>
          </a:prstGeom>
          <a:solidFill>
            <a:srgbClr val="67256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Suppliers fill gaps where others see delays</a:t>
            </a:r>
          </a:p>
        </p:txBody>
      </p:sp>
      <p:pic>
        <p:nvPicPr>
          <p:cNvPr id="14" name="Graphic 13" descr="Chat with solid fill">
            <a:extLst>
              <a:ext uri="{FF2B5EF4-FFF2-40B4-BE49-F238E27FC236}">
                <a16:creationId xmlns:a16="http://schemas.microsoft.com/office/drawing/2014/main" id="{4A0A965F-A0DB-4F04-8C1D-CFB8B67E69C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87324" y="4807784"/>
            <a:ext cx="914400" cy="914400"/>
          </a:xfrm>
          <a:prstGeom prst="rect">
            <a:avLst/>
          </a:prstGeom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FA4ECA69-B7B8-4B46-8FDB-114040EACCF2}"/>
              </a:ext>
            </a:extLst>
          </p:cNvPr>
          <p:cNvSpPr txBox="1"/>
          <p:nvPr/>
        </p:nvSpPr>
        <p:spPr>
          <a:xfrm>
            <a:off x="1381724" y="4828896"/>
            <a:ext cx="36203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Communication</a:t>
            </a:r>
          </a:p>
          <a:p>
            <a:r>
              <a:rPr lang="en-US" b="1" dirty="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Building relationships and dialogue with suppliers and customers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2F4138B3-BE7B-4DB2-9875-577F141FB8E1}"/>
              </a:ext>
            </a:extLst>
          </p:cNvPr>
          <p:cNvSpPr/>
          <p:nvPr/>
        </p:nvSpPr>
        <p:spPr>
          <a:xfrm>
            <a:off x="487323" y="5771687"/>
            <a:ext cx="4637569" cy="559126"/>
          </a:xfrm>
          <a:prstGeom prst="rect">
            <a:avLst/>
          </a:prstGeom>
          <a:solidFill>
            <a:srgbClr val="67256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Fosters awareness of any issues or delays</a:t>
            </a:r>
          </a:p>
        </p:txBody>
      </p:sp>
      <p:pic>
        <p:nvPicPr>
          <p:cNvPr id="18" name="Graphic 17" descr="Target with solid fill">
            <a:extLst>
              <a:ext uri="{FF2B5EF4-FFF2-40B4-BE49-F238E27FC236}">
                <a16:creationId xmlns:a16="http://schemas.microsoft.com/office/drawing/2014/main" id="{EF6F9EF8-59B1-411D-9DF9-DD0043A0228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259032" y="1487786"/>
            <a:ext cx="914400" cy="914400"/>
          </a:xfrm>
          <a:prstGeom prst="rect">
            <a:avLst/>
          </a:prstGeom>
        </p:spPr>
      </p:pic>
      <p:sp>
        <p:nvSpPr>
          <p:cNvPr id="61" name="TextBox 60">
            <a:extLst>
              <a:ext uri="{FF2B5EF4-FFF2-40B4-BE49-F238E27FC236}">
                <a16:creationId xmlns:a16="http://schemas.microsoft.com/office/drawing/2014/main" id="{9CA414A9-2527-4A27-8DC8-AA91222C5B38}"/>
              </a:ext>
            </a:extLst>
          </p:cNvPr>
          <p:cNvSpPr txBox="1"/>
          <p:nvPr/>
        </p:nvSpPr>
        <p:spPr>
          <a:xfrm>
            <a:off x="7173432" y="1504686"/>
            <a:ext cx="42456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Prioritizing Suppliers</a:t>
            </a:r>
          </a:p>
          <a:p>
            <a:r>
              <a:rPr lang="en-US" b="1" dirty="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Determine which suppliers provide strategic value or are transactional</a:t>
            </a:r>
            <a:endParaRPr lang="en-US" b="1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893B22C3-C239-4BA5-9107-0E82D50A038F}"/>
              </a:ext>
            </a:extLst>
          </p:cNvPr>
          <p:cNvSpPr/>
          <p:nvPr/>
        </p:nvSpPr>
        <p:spPr>
          <a:xfrm>
            <a:off x="6259032" y="2491821"/>
            <a:ext cx="4637569" cy="559126"/>
          </a:xfrm>
          <a:prstGeom prst="rect">
            <a:avLst/>
          </a:prstGeom>
          <a:solidFill>
            <a:srgbClr val="67256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Prioritizes relationships based on necessity </a:t>
            </a:r>
          </a:p>
        </p:txBody>
      </p:sp>
      <p:pic>
        <p:nvPicPr>
          <p:cNvPr id="20" name="Graphic 19" descr="Target Audience with solid fill">
            <a:extLst>
              <a:ext uri="{FF2B5EF4-FFF2-40B4-BE49-F238E27FC236}">
                <a16:creationId xmlns:a16="http://schemas.microsoft.com/office/drawing/2014/main" id="{D507268C-6509-42B8-A071-94C251157E5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259032" y="3208325"/>
            <a:ext cx="914400" cy="914400"/>
          </a:xfrm>
          <a:prstGeom prst="rect">
            <a:avLst/>
          </a:prstGeom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FC6A2370-72C9-488C-8851-B42D329CFDBE}"/>
              </a:ext>
            </a:extLst>
          </p:cNvPr>
          <p:cNvSpPr txBox="1"/>
          <p:nvPr/>
        </p:nvSpPr>
        <p:spPr>
          <a:xfrm>
            <a:off x="7108117" y="3179212"/>
            <a:ext cx="38669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Diversifying Market Access</a:t>
            </a:r>
          </a:p>
          <a:p>
            <a:r>
              <a:rPr lang="en-US" b="1" dirty="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Sourcing products and goods to multiple markets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A9AC1C69-F6CB-4080-B16E-89C44ABC5EA1}"/>
              </a:ext>
            </a:extLst>
          </p:cNvPr>
          <p:cNvSpPr/>
          <p:nvPr/>
        </p:nvSpPr>
        <p:spPr>
          <a:xfrm>
            <a:off x="6259032" y="4118325"/>
            <a:ext cx="4637569" cy="559126"/>
          </a:xfrm>
          <a:prstGeom prst="rect">
            <a:avLst/>
          </a:prstGeom>
          <a:solidFill>
            <a:srgbClr val="67256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Supports consistent revenue streams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B4524C6-5120-4EBD-96C6-9E0B8302BF60}"/>
              </a:ext>
            </a:extLst>
          </p:cNvPr>
          <p:cNvSpPr txBox="1"/>
          <p:nvPr/>
        </p:nvSpPr>
        <p:spPr>
          <a:xfrm>
            <a:off x="7108117" y="6036691"/>
            <a:ext cx="35650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Source: Remko van Hoek, 2021</a:t>
            </a:r>
          </a:p>
        </p:txBody>
      </p:sp>
    </p:spTree>
    <p:extLst>
      <p:ext uri="{BB962C8B-B14F-4D97-AF65-F5344CB8AC3E}">
        <p14:creationId xmlns:p14="http://schemas.microsoft.com/office/powerpoint/2010/main" val="17881378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357D9CF-BCFE-4A18-8CC4-2DD2A313D6F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Indigenous Food and Agriculture initiative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6CDE443-03E3-42DA-B5D3-584D414AE0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-10632"/>
            <a:ext cx="10515600" cy="1325563"/>
          </a:xfrm>
        </p:spPr>
        <p:txBody>
          <a:bodyPr/>
          <a:lstStyle/>
          <a:p>
            <a:r>
              <a:rPr lang="en-US" dirty="0"/>
              <a:t>Accessing New Markets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8B9BEBE-5E0F-4BAB-9E3E-426B04FD90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tx2"/>
                </a:solidFill>
              </a:rPr>
              <a:t>USDA Agricultural Marketing Service procures food from certified vendors</a:t>
            </a:r>
          </a:p>
          <a:p>
            <a:pPr marL="0" indent="0" algn="ctr">
              <a:buNone/>
            </a:pPr>
            <a:r>
              <a:rPr lang="en-US" dirty="0">
                <a:solidFill>
                  <a:schemeClr val="tx1"/>
                </a:solidFill>
              </a:rPr>
              <a:t>Vendors don’t need to fill the full order but must be able to provide at least a minimum quantity, e.g. a truckload</a:t>
            </a:r>
          </a:p>
          <a:p>
            <a:pPr marL="0" indent="0">
              <a:buNone/>
            </a:pPr>
            <a:endParaRPr lang="en-US" dirty="0">
              <a:solidFill>
                <a:schemeClr val="tx2"/>
              </a:solidFill>
            </a:endParaRPr>
          </a:p>
          <a:p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8C39B85-F3DE-472B-8480-CB3F4A7630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386" y="4348522"/>
            <a:ext cx="7549244" cy="1815919"/>
          </a:xfrm>
          <a:prstGeom prst="rect">
            <a:avLst/>
          </a:prstGeom>
        </p:spPr>
      </p:pic>
      <p:pic>
        <p:nvPicPr>
          <p:cNvPr id="13" name="Online Media 12" title="How to Become a USDA AMS Certified Vendor">
            <a:hlinkClick r:id="" action="ppaction://media"/>
            <a:extLst>
              <a:ext uri="{FF2B5EF4-FFF2-40B4-BE49-F238E27FC236}">
                <a16:creationId xmlns:a16="http://schemas.microsoft.com/office/drawing/2014/main" id="{0F1EE976-00C8-4CFC-A954-0AE3F8366E6B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8082642" y="4805723"/>
            <a:ext cx="2540000" cy="14351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7424608-4B0C-4DA7-B1CF-27C7ADE44368}"/>
              </a:ext>
            </a:extLst>
          </p:cNvPr>
          <p:cNvSpPr txBox="1"/>
          <p:nvPr/>
        </p:nvSpPr>
        <p:spPr>
          <a:xfrm>
            <a:off x="3015343" y="5640511"/>
            <a:ext cx="4332514" cy="369332"/>
          </a:xfrm>
          <a:prstGeom prst="rect">
            <a:avLst/>
          </a:prstGeom>
          <a:solidFill>
            <a:schemeClr val="bg2">
              <a:alpha val="6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https://www.ams.usda.gov/selling-food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E1EAB84-E19D-42D6-BBB7-95D9811A6C17}"/>
              </a:ext>
            </a:extLst>
          </p:cNvPr>
          <p:cNvSpPr txBox="1"/>
          <p:nvPr/>
        </p:nvSpPr>
        <p:spPr>
          <a:xfrm>
            <a:off x="7873998" y="3974726"/>
            <a:ext cx="29572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u="sng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Webinar May 30, 2019</a:t>
            </a:r>
          </a:p>
          <a:p>
            <a:pPr algn="ctr"/>
            <a:r>
              <a:rPr lang="en-US" sz="1600" dirty="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How to Become a USDA-AMS Certified Vendor</a:t>
            </a:r>
          </a:p>
        </p:txBody>
      </p:sp>
    </p:spTree>
    <p:extLst>
      <p:ext uri="{BB962C8B-B14F-4D97-AF65-F5344CB8AC3E}">
        <p14:creationId xmlns:p14="http://schemas.microsoft.com/office/powerpoint/2010/main" val="1376293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1FDD1B-8141-48AA-90B0-6900483FE9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Lato" panose="020F0502020204030203" pitchFamily="34" charset="0"/>
                <a:cs typeface="Lato" panose="020F0502020204030203" pitchFamily="34" charset="0"/>
              </a:rPr>
              <a:t>Agenda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04FCE5-49BC-4B68-9C57-6E503C87AA2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7146" y="1298312"/>
            <a:ext cx="6467691" cy="912813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Lato" panose="020F0502020204030203" pitchFamily="34" charset="0"/>
                <a:cs typeface="Lato" panose="020F0502020204030203" pitchFamily="34" charset="0"/>
              </a:rPr>
              <a:t>About IFAI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DF5E48E-5A64-443C-9F14-47FC9C991D3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60626" y="3397516"/>
            <a:ext cx="6539216" cy="912813"/>
          </a:xfrm>
        </p:spPr>
        <p:txBody>
          <a:bodyPr>
            <a:normAutofit/>
          </a:bodyPr>
          <a:lstStyle/>
          <a:p>
            <a:pPr marL="91436" marR="0" lvl="0" indent="-91436" algn="l" defTabSz="914354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00000"/>
              </a:buClr>
              <a:buSzPct val="100000"/>
              <a:buFont typeface="Calibri" panose="020F0502020204030204" pitchFamily="34" charset="0"/>
              <a:buChar char=" "/>
              <a:tabLst/>
              <a:defRPr/>
            </a:pPr>
            <a:r>
              <a:rPr lang="en-US" sz="2400" dirty="0">
                <a:solidFill>
                  <a:srgbClr val="9D2234"/>
                </a:solidFill>
                <a:latin typeface="Lato" panose="020F0502020204030203" pitchFamily="34" charset="0"/>
                <a:cs typeface="Lato" panose="020F0502020204030203" pitchFamily="34" charset="0"/>
              </a:rPr>
              <a:t>Navigating Potential Distribution Channels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9D2234"/>
              </a:solidFill>
              <a:effectLst/>
              <a:uLnTx/>
              <a:uFillTx/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7A699C3-9345-4096-94C1-D224DE15DA6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65621" y="4310329"/>
            <a:ext cx="6539216" cy="912813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Lato" panose="020F0502020204030203" pitchFamily="34" charset="0"/>
                <a:cs typeface="Lato" panose="020F0502020204030203" pitchFamily="34" charset="0"/>
              </a:rPr>
              <a:t>Modeling Resilience in Food Supply Chains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201EC7F-0154-4DF2-9739-11B6D82F7D2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18976" y="5296220"/>
            <a:ext cx="6485861" cy="912813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Lato" panose="020F0502020204030203" pitchFamily="34" charset="0"/>
                <a:cs typeface="Lato" panose="020F0502020204030203" pitchFamily="34" charset="0"/>
              </a:rPr>
              <a:t>Accessing New Markets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95299B41-1E87-479C-98D6-AD80906A4823}"/>
              </a:ext>
            </a:extLst>
          </p:cNvPr>
          <p:cNvSpPr txBox="1">
            <a:spLocks/>
          </p:cNvSpPr>
          <p:nvPr/>
        </p:nvSpPr>
        <p:spPr>
          <a:xfrm>
            <a:off x="260626" y="2334328"/>
            <a:ext cx="6467691" cy="9128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91436" indent="-91436" algn="l" defTabSz="914354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4000" b="1" kern="1200">
                <a:solidFill>
                  <a:schemeClr val="tx1"/>
                </a:solidFill>
                <a:latin typeface="Helvetica" panose="020B0604020202020204" pitchFamily="34" charset="0"/>
                <a:ea typeface="Lato" panose="020F0502020204030203" pitchFamily="34" charset="0"/>
                <a:cs typeface="Helvetica" panose="020B0604020202020204" pitchFamily="34" charset="0"/>
              </a:defRPr>
            </a:lvl1pPr>
            <a:lvl2pPr marL="384029" indent="-182870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Helvetica" panose="020B0604020202020204" pitchFamily="34" charset="0"/>
                <a:ea typeface="Lato" panose="020F0502020204030203" pitchFamily="34" charset="0"/>
                <a:cs typeface="Helvetica" panose="020B0604020202020204" pitchFamily="34" charset="0"/>
              </a:defRPr>
            </a:lvl2pPr>
            <a:lvl3pPr marL="566900" indent="-182870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Helvetica" panose="020B0604020202020204" pitchFamily="34" charset="0"/>
                <a:ea typeface="Lato" panose="020F0502020204030203" pitchFamily="34" charset="0"/>
                <a:cs typeface="Helvetica" panose="020B0604020202020204" pitchFamily="34" charset="0"/>
              </a:defRPr>
            </a:lvl3pPr>
            <a:lvl4pPr marL="749771" indent="-182870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Helvetica" panose="020B0604020202020204" pitchFamily="34" charset="0"/>
                <a:ea typeface="Lato" panose="020F0502020204030203" pitchFamily="34" charset="0"/>
                <a:cs typeface="Helvetica" panose="020B0604020202020204" pitchFamily="34" charset="0"/>
              </a:defRPr>
            </a:lvl4pPr>
            <a:lvl5pPr marL="932642" indent="-182870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Helvetica" panose="020B0604020202020204" pitchFamily="34" charset="0"/>
                <a:ea typeface="Lato" panose="020F0502020204030203" pitchFamily="34" charset="0"/>
                <a:cs typeface="Helvetica" panose="020B0604020202020204" pitchFamily="34" charset="0"/>
              </a:defRPr>
            </a:lvl5pPr>
            <a:lvl6pPr marL="109994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29993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499925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69991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latin typeface="Lato" panose="020F0502020204030203" pitchFamily="34" charset="0"/>
                <a:cs typeface="Lato" panose="020F0502020204030203" pitchFamily="34" charset="0"/>
              </a:rPr>
              <a:t>Identifying Outputs and Market Requirements</a:t>
            </a:r>
          </a:p>
        </p:txBody>
      </p:sp>
    </p:spTree>
    <p:extLst>
      <p:ext uri="{BB962C8B-B14F-4D97-AF65-F5344CB8AC3E}">
        <p14:creationId xmlns:p14="http://schemas.microsoft.com/office/powerpoint/2010/main" val="2666868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357D9CF-BCFE-4A18-8CC4-2DD2A313D6F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205" y="6459788"/>
            <a:ext cx="10515599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Indigenous Food and Agriculture initiative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6CDE443-03E3-42DA-B5D3-584D414AE0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-10632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 dirty="0"/>
              <a:t>Accessing New Markets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8B9BEBE-5E0F-4BAB-9E3E-426B04FD90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97280" y="1845735"/>
            <a:ext cx="4937760" cy="4023360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/>
              <a:t>Intertribal Agriculture Council Programs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dirty="0">
                <a:hlinkClick r:id="rId2"/>
              </a:rPr>
              <a:t>https://www.indianagfoods.org/aifprogram</a:t>
            </a:r>
            <a:r>
              <a:rPr lang="en-US" sz="1400" dirty="0"/>
              <a:t>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400" dirty="0"/>
          </a:p>
          <a:p>
            <a:pPr algn="ctr" fontAlgn="base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b="1" i="0" u="none" strike="noStrike" dirty="0">
                <a:solidFill>
                  <a:srgbClr val="324158"/>
                </a:solidFill>
                <a:effectLst/>
                <a:hlinkClick r:id="rId3"/>
              </a:rPr>
              <a:t>AIF Export Program </a:t>
            </a:r>
            <a:endParaRPr lang="en-US" sz="1400" b="1" i="0" dirty="0">
              <a:effectLst/>
            </a:endParaRPr>
          </a:p>
          <a:p>
            <a:pPr algn="l" fontAlgn="base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i="0" dirty="0">
                <a:solidFill>
                  <a:schemeClr val="tx2"/>
                </a:solidFill>
                <a:effectLst/>
              </a:rPr>
              <a:t>Through our export program, we provide members with a platform to showcase their products/goods and culture with the world through international trade show activities and buyer missions. Activities emphasize export readiness and exposure to international markets.    </a:t>
            </a:r>
          </a:p>
          <a:p>
            <a:pPr algn="l" fontAlgn="base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i="0" dirty="0">
                <a:solidFill>
                  <a:srgbClr val="324158"/>
                </a:solidFill>
                <a:effectLst/>
              </a:rPr>
              <a:t>​</a:t>
            </a:r>
            <a:endParaRPr lang="en-US" sz="1400" i="0" dirty="0">
              <a:effectLst/>
            </a:endParaRPr>
          </a:p>
          <a:p>
            <a:pPr algn="ctr" fontAlgn="base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b="1" i="0" u="none" strike="noStrike" dirty="0">
                <a:solidFill>
                  <a:srgbClr val="324158"/>
                </a:solidFill>
                <a:effectLst/>
                <a:hlinkClick r:id="rId4"/>
              </a:rPr>
              <a:t>Native Food Connection</a:t>
            </a:r>
            <a:endParaRPr lang="en-US" sz="1400" b="1" i="0" dirty="0">
              <a:effectLst/>
            </a:endParaRPr>
          </a:p>
          <a:p>
            <a:pPr algn="l" fontAlgn="base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i="0" dirty="0">
                <a:solidFill>
                  <a:schemeClr val="tx2"/>
                </a:solidFill>
                <a:effectLst/>
              </a:rPr>
              <a:t>Creating domestic market opportunities for Native American and Alaskan Native agribusinesses while providing marketing education and collaboration with Native conferences.</a:t>
            </a:r>
            <a:endParaRPr lang="en-US" sz="1400" dirty="0"/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en-US" sz="1400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D7DADE15-CF36-4B40-AB1B-A57DFADC9EF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2375" r="-3" b="6141"/>
          <a:stretch/>
        </p:blipFill>
        <p:spPr>
          <a:xfrm>
            <a:off x="6217920" y="1845741"/>
            <a:ext cx="4937760" cy="402335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455351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all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Indigenous Food and Agriculture initiative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CC6E234-BA97-584D-A09C-EE1D79D1819F}"/>
              </a:ext>
            </a:extLst>
          </p:cNvPr>
          <p:cNvSpPr/>
          <p:nvPr/>
        </p:nvSpPr>
        <p:spPr>
          <a:xfrm>
            <a:off x="2156254" y="2975384"/>
            <a:ext cx="7879489" cy="2154436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 b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Lato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9C2135"/>
                </a:solidFill>
                <a:effectLst/>
                <a:uLnTx/>
                <a:uFillTx/>
                <a:latin typeface="Lato"/>
              </a:rPr>
              <a:t>Indigenous Food and Agriculture Initiative</a:t>
            </a:r>
            <a:endParaRPr lang="en-US" sz="2000" b="1" i="0" u="none" strike="noStrike" kern="1200" cap="none" spc="0" normalizeH="0" baseline="0" noProof="0" dirty="0">
              <a:ln>
                <a:noFill/>
              </a:ln>
              <a:solidFill>
                <a:srgbClr val="9C2135"/>
              </a:solidFill>
              <a:effectLst/>
              <a:uLnTx/>
              <a:uFillTx/>
              <a:latin typeface="Lato"/>
            </a:endParaRPr>
          </a:p>
          <a:p>
            <a:pPr algn="ctr"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Lato"/>
              </a:rPr>
              <a:t>University of Arkansas</a:t>
            </a:r>
            <a:r>
              <a:rPr lang="en-US" sz="2000" dirty="0">
                <a:solidFill>
                  <a:schemeClr val="accent1"/>
                </a:solidFill>
                <a:latin typeface="Lato"/>
              </a:rPr>
              <a:t> 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Lato"/>
              </a:rPr>
              <a:t>Fayetteville, AR</a:t>
            </a:r>
            <a:r>
              <a:rPr lang="en-US" sz="2000" dirty="0">
                <a:solidFill>
                  <a:schemeClr val="accent1"/>
                </a:solidFill>
                <a:latin typeface="Lato"/>
              </a:rPr>
              <a:t> </a:t>
            </a:r>
            <a:endParaRPr lang="en-US" sz="20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Lato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Lato"/>
              <a:hlinkClick r:id="rId3" invalidUrl="http://"/>
            </a:endParaRPr>
          </a:p>
          <a:p>
            <a:pPr algn="ctr">
              <a:defRPr/>
            </a:pPr>
            <a:r>
              <a:rPr lang="en-US" b="1" dirty="0">
                <a:solidFill>
                  <a:srgbClr val="0070C0"/>
                </a:solidFill>
                <a:latin typeface="La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www.indigenousfoodandag.com</a:t>
            </a:r>
            <a:r>
              <a:rPr lang="en-US" b="1" dirty="0">
                <a:solidFill>
                  <a:srgbClr val="0070C0"/>
                </a:solidFill>
                <a:latin typeface="Lato"/>
              </a:rPr>
              <a:t> 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La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www.nativefoodsafety.org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Lato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0905F78-6772-EB41-97C5-11561F3E27D1}"/>
              </a:ext>
            </a:extLst>
          </p:cNvPr>
          <p:cNvGrpSpPr/>
          <p:nvPr/>
        </p:nvGrpSpPr>
        <p:grpSpPr>
          <a:xfrm>
            <a:off x="3202594" y="154336"/>
            <a:ext cx="5786810" cy="2447257"/>
            <a:chOff x="1527964" y="33087"/>
            <a:chExt cx="9136069" cy="3863667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8CD0DBD8-BDC6-6245-ADFC-4EAF1981AA19}"/>
                </a:ext>
              </a:extLst>
            </p:cNvPr>
            <p:cNvGrpSpPr/>
            <p:nvPr/>
          </p:nvGrpSpPr>
          <p:grpSpPr>
            <a:xfrm>
              <a:off x="3051372" y="33087"/>
              <a:ext cx="6089253" cy="2695436"/>
              <a:chOff x="314464" y="148967"/>
              <a:chExt cx="6089253" cy="2695436"/>
            </a:xfrm>
          </p:grpSpPr>
          <p:pic>
            <p:nvPicPr>
              <p:cNvPr id="8" name="Picture 7" descr="A close up of a logo&#10;&#10;Description automatically generated">
                <a:extLst>
                  <a:ext uri="{FF2B5EF4-FFF2-40B4-BE49-F238E27FC236}">
                    <a16:creationId xmlns:a16="http://schemas.microsoft.com/office/drawing/2014/main" id="{5F84AEB9-40F0-8647-B064-4D07E2ED9D3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14464" y="148967"/>
                <a:ext cx="2695436" cy="2695436"/>
              </a:xfrm>
              <a:prstGeom prst="rect">
                <a:avLst/>
              </a:prstGeom>
            </p:spPr>
          </p:pic>
          <p:pic>
            <p:nvPicPr>
              <p:cNvPr id="11" name="Picture 10" descr="A close up of a sign&#10;&#10;Description automatically generated">
                <a:extLst>
                  <a:ext uri="{FF2B5EF4-FFF2-40B4-BE49-F238E27FC236}">
                    <a16:creationId xmlns:a16="http://schemas.microsoft.com/office/drawing/2014/main" id="{0D70B930-6946-8E4C-B7CD-B29CD45DA8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009900" y="230612"/>
                <a:ext cx="3393817" cy="2579915"/>
              </a:xfrm>
              <a:prstGeom prst="rect">
                <a:avLst/>
              </a:prstGeom>
            </p:spPr>
          </p:pic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5A06800-D8AC-7F48-B28C-5E2708559036}"/>
                </a:ext>
              </a:extLst>
            </p:cNvPr>
            <p:cNvSpPr txBox="1"/>
            <p:nvPr/>
          </p:nvSpPr>
          <p:spPr>
            <a:xfrm>
              <a:off x="1527964" y="2779162"/>
              <a:ext cx="9136069" cy="1117592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en-US" sz="2000" b="1" i="1" dirty="0">
                  <a:latin typeface="Lato"/>
                </a:rPr>
                <a:t>Empowering Indian Country through economic development and greater food access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834225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934107" y="165772"/>
            <a:ext cx="10323783" cy="1450757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Indigenous Food and Agriculture Initiative</a:t>
            </a:r>
            <a:br>
              <a:rPr lang="en-US" sz="4000" b="1" dirty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</a:br>
            <a:r>
              <a:rPr lang="en-US" sz="2800" i="1" dirty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University of Arkansas Office of Economic Development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all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Calibri"/>
              </a:rPr>
              <a:t>Indigenous Food and Agriculture initiative</a:t>
            </a:r>
          </a:p>
        </p:txBody>
      </p:sp>
      <p:pic>
        <p:nvPicPr>
          <p:cNvPr id="22" name="Picture 21"/>
          <p:cNvPicPr>
            <a:picLocks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005" y="1223078"/>
            <a:ext cx="3149630" cy="181668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883565" y="1534614"/>
            <a:ext cx="7749372" cy="2000548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Our Founding</a:t>
            </a: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9D2234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Established in the University of Arkansas School of Law in 2013 by:</a:t>
            </a:r>
          </a:p>
          <a:p>
            <a:pPr marL="742950" marR="0" lvl="1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Dean Emeritus Stacy Leeds; and </a:t>
            </a:r>
          </a:p>
          <a:p>
            <a:pPr marL="742950" marR="0" lvl="1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Founding Director Janie Simms Hipp</a:t>
            </a:r>
          </a:p>
        </p:txBody>
      </p:sp>
      <p:sp>
        <p:nvSpPr>
          <p:cNvPr id="24" name="Rectangle 23"/>
          <p:cNvSpPr/>
          <p:nvPr/>
        </p:nvSpPr>
        <p:spPr>
          <a:xfrm>
            <a:off x="3883565" y="3878369"/>
            <a:ext cx="7945345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Our Mission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9D2234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Enhance health and wellness in tribal communities by advancing healthy food systems, diversified economic development, and cultural food traditions in Indian Country. 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29E618C-1072-4547-AF32-FE112D03A96C}"/>
              </a:ext>
            </a:extLst>
          </p:cNvPr>
          <p:cNvGrpSpPr/>
          <p:nvPr/>
        </p:nvGrpSpPr>
        <p:grpSpPr>
          <a:xfrm>
            <a:off x="-871077" y="0"/>
            <a:ext cx="13934149" cy="1620519"/>
            <a:chOff x="-871077" y="-22109"/>
            <a:chExt cx="13934149" cy="1620519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8929E7F-1FE4-724B-BC5C-2D121DC3A91C}"/>
                </a:ext>
              </a:extLst>
            </p:cNvPr>
            <p:cNvSpPr/>
            <p:nvPr/>
          </p:nvSpPr>
          <p:spPr>
            <a:xfrm>
              <a:off x="0" y="1502"/>
              <a:ext cx="12192000" cy="1254060"/>
            </a:xfrm>
            <a:prstGeom prst="rect">
              <a:avLst/>
            </a:prstGeom>
            <a:gradFill flip="none" rotWithShape="1">
              <a:gsLst>
                <a:gs pos="0">
                  <a:srgbClr val="9D2235"/>
                </a:gs>
                <a:gs pos="100000">
                  <a:srgbClr val="601469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2F2F3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CF8EFEB4-2AC8-1B46-AFE4-9A69901CD9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alphaModFix amt="20000"/>
            </a:blip>
            <a:srcRect t="5778" b="58450"/>
            <a:stretch/>
          </p:blipFill>
          <p:spPr>
            <a:xfrm>
              <a:off x="-871077" y="-22109"/>
              <a:ext cx="13934149" cy="1620519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9030ECB6-A21F-534A-8353-2855A0F5FA1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5998" r="31171"/>
          <a:stretch/>
        </p:blipFill>
        <p:spPr>
          <a:xfrm rot="16200000">
            <a:off x="786323" y="2167955"/>
            <a:ext cx="1562223" cy="31583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6A5ECE5-0291-B849-81B8-0EC9F4AF36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365" y="4389267"/>
            <a:ext cx="3127988" cy="207718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8392B1F3-505F-4F32-90E9-30F846F36470}"/>
              </a:ext>
            </a:extLst>
          </p:cNvPr>
          <p:cNvSpPr txBox="1">
            <a:spLocks/>
          </p:cNvSpPr>
          <p:nvPr/>
        </p:nvSpPr>
        <p:spPr>
          <a:xfrm>
            <a:off x="934105" y="-44615"/>
            <a:ext cx="10323783" cy="1450757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354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Indigenous Food and Agriculture Initiative</a:t>
            </a:r>
            <a:endParaRPr lang="en-US" sz="2800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62770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le 1"/>
          <p:cNvSpPr>
            <a:spLocks noGrp="1"/>
          </p:cNvSpPr>
          <p:nvPr>
            <p:ph type="title"/>
          </p:nvPr>
        </p:nvSpPr>
        <p:spPr>
          <a:xfrm>
            <a:off x="934107" y="165772"/>
            <a:ext cx="10323783" cy="1450757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Our Work in Indian Country</a:t>
            </a:r>
            <a:endParaRPr lang="en-US" sz="2800" b="1" dirty="0">
              <a:solidFill>
                <a:schemeClr val="bg1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all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Calibri"/>
              </a:rPr>
              <a:t>Indigenous Food and Agriculture initiative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3FD7459-F2BE-4C4E-929C-541FCA6A397D}"/>
              </a:ext>
            </a:extLst>
          </p:cNvPr>
          <p:cNvGrpSpPr/>
          <p:nvPr/>
        </p:nvGrpSpPr>
        <p:grpSpPr>
          <a:xfrm>
            <a:off x="-871077" y="-22109"/>
            <a:ext cx="13934149" cy="1620519"/>
            <a:chOff x="-871077" y="-22109"/>
            <a:chExt cx="13934149" cy="1620519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024DD26-FDFD-3242-809D-ABEAC253304E}"/>
                </a:ext>
              </a:extLst>
            </p:cNvPr>
            <p:cNvSpPr/>
            <p:nvPr/>
          </p:nvSpPr>
          <p:spPr>
            <a:xfrm>
              <a:off x="0" y="1502"/>
              <a:ext cx="12192000" cy="1254060"/>
            </a:xfrm>
            <a:prstGeom prst="rect">
              <a:avLst/>
            </a:prstGeom>
            <a:gradFill flip="none" rotWithShape="1">
              <a:gsLst>
                <a:gs pos="0">
                  <a:srgbClr val="9D2235"/>
                </a:gs>
                <a:gs pos="100000">
                  <a:srgbClr val="601469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2F2F3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9BDBA560-430B-3249-83D4-D7CA5E3154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alphaModFix amt="2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871077" y="-22109"/>
              <a:ext cx="13934149" cy="1620519"/>
            </a:xfrm>
            <a:prstGeom prst="rect">
              <a:avLst/>
            </a:prstGeom>
          </p:spPr>
        </p:pic>
      </p:grpSp>
      <p:sp>
        <p:nvSpPr>
          <p:cNvPr id="15" name="Title 1">
            <a:extLst>
              <a:ext uri="{FF2B5EF4-FFF2-40B4-BE49-F238E27FC236}">
                <a16:creationId xmlns:a16="http://schemas.microsoft.com/office/drawing/2014/main" id="{F1741284-3EF5-004C-9D0E-CEE7B72396CA}"/>
              </a:ext>
            </a:extLst>
          </p:cNvPr>
          <p:cNvSpPr txBox="1">
            <a:spLocks/>
          </p:cNvSpPr>
          <p:nvPr/>
        </p:nvSpPr>
        <p:spPr>
          <a:xfrm>
            <a:off x="982064" y="56755"/>
            <a:ext cx="10323783" cy="12116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354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1" baseline="0">
                <a:solidFill>
                  <a:srgbClr val="9C2134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Our Work in Indian Country</a:t>
            </a:r>
            <a:endParaRPr lang="en-US" sz="2800" b="1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66" name="Shape 59207">
            <a:extLst>
              <a:ext uri="{FF2B5EF4-FFF2-40B4-BE49-F238E27FC236}">
                <a16:creationId xmlns:a16="http://schemas.microsoft.com/office/drawing/2014/main" id="{F05851D6-7393-7F4F-BC7D-987B4560A852}"/>
              </a:ext>
            </a:extLst>
          </p:cNvPr>
          <p:cNvSpPr/>
          <p:nvPr/>
        </p:nvSpPr>
        <p:spPr>
          <a:xfrm flipV="1">
            <a:off x="5542218" y="2082279"/>
            <a:ext cx="0" cy="923342"/>
          </a:xfrm>
          <a:prstGeom prst="line">
            <a:avLst/>
          </a:prstGeom>
          <a:noFill/>
          <a:ln w="38100" cap="flat">
            <a:solidFill>
              <a:schemeClr val="bg1">
                <a:lumMod val="85000"/>
              </a:schemeClr>
            </a:solidFill>
            <a:prstDash val="solid"/>
            <a:miter lim="400000"/>
          </a:ln>
          <a:effectLst/>
        </p:spPr>
        <p:txBody>
          <a:bodyPr wrap="square" lIns="35719" tIns="35719" rIns="35719" bIns="35719" numCol="1" anchor="ctr">
            <a:noAutofit/>
          </a:bodyPr>
          <a:lstStyle/>
          <a:p>
            <a:endParaRPr sz="2532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67" name="Shape 59215">
            <a:extLst>
              <a:ext uri="{FF2B5EF4-FFF2-40B4-BE49-F238E27FC236}">
                <a16:creationId xmlns:a16="http://schemas.microsoft.com/office/drawing/2014/main" id="{B2EFF481-B341-D147-93BC-D92997D2AF1F}"/>
              </a:ext>
            </a:extLst>
          </p:cNvPr>
          <p:cNvSpPr/>
          <p:nvPr/>
        </p:nvSpPr>
        <p:spPr>
          <a:xfrm rot="10800000" flipH="1" flipV="1">
            <a:off x="6205429" y="4449552"/>
            <a:ext cx="369571" cy="321035"/>
          </a:xfrm>
          <a:prstGeom prst="line">
            <a:avLst/>
          </a:prstGeom>
          <a:noFill/>
          <a:ln w="38100" cap="flat">
            <a:solidFill>
              <a:schemeClr val="bg1">
                <a:lumMod val="85000"/>
              </a:schemeClr>
            </a:solidFill>
            <a:prstDash val="solid"/>
            <a:miter lim="400000"/>
          </a:ln>
          <a:effectLst/>
        </p:spPr>
        <p:txBody>
          <a:bodyPr wrap="square" lIns="35719" tIns="35719" rIns="35719" bIns="35719" numCol="1" anchor="ctr">
            <a:noAutofit/>
          </a:bodyPr>
          <a:lstStyle/>
          <a:p>
            <a:endParaRPr sz="2532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68" name="Shape 59230">
            <a:extLst>
              <a:ext uri="{FF2B5EF4-FFF2-40B4-BE49-F238E27FC236}">
                <a16:creationId xmlns:a16="http://schemas.microsoft.com/office/drawing/2014/main" id="{4ADF7EE7-D16D-B249-A1C4-A48DD74E14F7}"/>
              </a:ext>
            </a:extLst>
          </p:cNvPr>
          <p:cNvSpPr/>
          <p:nvPr/>
        </p:nvSpPr>
        <p:spPr>
          <a:xfrm>
            <a:off x="6481565" y="4627959"/>
            <a:ext cx="782851" cy="753832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>
              <a:defRPr>
                <a:solidFill>
                  <a:srgbClr val="FFFFFF"/>
                </a:solidFill>
              </a:defRPr>
            </a:pPr>
            <a:endParaRPr sz="2532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69" name="Shape 59236">
            <a:extLst>
              <a:ext uri="{FF2B5EF4-FFF2-40B4-BE49-F238E27FC236}">
                <a16:creationId xmlns:a16="http://schemas.microsoft.com/office/drawing/2014/main" id="{C82ED518-9A54-1948-8510-7114E6530AC3}"/>
              </a:ext>
            </a:extLst>
          </p:cNvPr>
          <p:cNvSpPr/>
          <p:nvPr/>
        </p:nvSpPr>
        <p:spPr>
          <a:xfrm>
            <a:off x="3334800" y="3393974"/>
            <a:ext cx="782851" cy="753832"/>
          </a:xfrm>
          <a:prstGeom prst="ellipse">
            <a:avLst/>
          </a:prstGeom>
          <a:solidFill>
            <a:srgbClr val="601469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>
              <a:defRPr>
                <a:solidFill>
                  <a:srgbClr val="FFFFFF"/>
                </a:solidFill>
              </a:defRPr>
            </a:pPr>
            <a:endParaRPr sz="2532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70" name="Shape 59211">
            <a:extLst>
              <a:ext uri="{FF2B5EF4-FFF2-40B4-BE49-F238E27FC236}">
                <a16:creationId xmlns:a16="http://schemas.microsoft.com/office/drawing/2014/main" id="{E8962AFA-DC75-F546-83E0-7F391D23135D}"/>
              </a:ext>
            </a:extLst>
          </p:cNvPr>
          <p:cNvSpPr/>
          <p:nvPr/>
        </p:nvSpPr>
        <p:spPr>
          <a:xfrm flipH="1" flipV="1">
            <a:off x="4540451" y="2794615"/>
            <a:ext cx="332778" cy="289073"/>
          </a:xfrm>
          <a:prstGeom prst="line">
            <a:avLst/>
          </a:prstGeom>
          <a:noFill/>
          <a:ln w="38100" cap="flat">
            <a:solidFill>
              <a:schemeClr val="bg1">
                <a:lumMod val="85000"/>
              </a:schemeClr>
            </a:solidFill>
            <a:prstDash val="solid"/>
            <a:miter lim="400000"/>
          </a:ln>
          <a:effectLst/>
        </p:spPr>
        <p:txBody>
          <a:bodyPr wrap="square" lIns="35719" tIns="35719" rIns="35719" bIns="35719" numCol="1" anchor="ctr">
            <a:noAutofit/>
          </a:bodyPr>
          <a:lstStyle/>
          <a:p>
            <a:endParaRPr sz="2532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71" name="Shape 59227">
            <a:extLst>
              <a:ext uri="{FF2B5EF4-FFF2-40B4-BE49-F238E27FC236}">
                <a16:creationId xmlns:a16="http://schemas.microsoft.com/office/drawing/2014/main" id="{5E4B1C8E-8351-6A4F-82F9-940499104FA1}"/>
              </a:ext>
            </a:extLst>
          </p:cNvPr>
          <p:cNvSpPr/>
          <p:nvPr/>
        </p:nvSpPr>
        <p:spPr>
          <a:xfrm>
            <a:off x="5166666" y="1630012"/>
            <a:ext cx="782851" cy="753832"/>
          </a:xfrm>
          <a:prstGeom prst="ellipse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>
              <a:defRPr>
                <a:solidFill>
                  <a:srgbClr val="FFFFFF"/>
                </a:solidFill>
              </a:defRPr>
            </a:pPr>
            <a:endParaRPr sz="2532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72" name="Shape 59224">
            <a:extLst>
              <a:ext uri="{FF2B5EF4-FFF2-40B4-BE49-F238E27FC236}">
                <a16:creationId xmlns:a16="http://schemas.microsoft.com/office/drawing/2014/main" id="{DF1EA129-4490-B54F-95B9-6E5904F75A5E}"/>
              </a:ext>
            </a:extLst>
          </p:cNvPr>
          <p:cNvSpPr/>
          <p:nvPr/>
        </p:nvSpPr>
        <p:spPr>
          <a:xfrm>
            <a:off x="3937315" y="2132797"/>
            <a:ext cx="782851" cy="753832"/>
          </a:xfrm>
          <a:prstGeom prst="ellipse">
            <a:avLst/>
          </a:prstGeom>
          <a:solidFill>
            <a:srgbClr val="891B98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>
              <a:defRPr>
                <a:solidFill>
                  <a:srgbClr val="FFFFFF"/>
                </a:solidFill>
              </a:defRPr>
            </a:pPr>
            <a:endParaRPr sz="2532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31AC7290-45B6-FB46-87C0-CC35A730C12C}"/>
              </a:ext>
            </a:extLst>
          </p:cNvPr>
          <p:cNvSpPr txBox="1"/>
          <p:nvPr/>
        </p:nvSpPr>
        <p:spPr>
          <a:xfrm>
            <a:off x="673307" y="1567606"/>
            <a:ext cx="2949410" cy="58477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en-US" sz="1600" b="1" dirty="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Model Tribal Food and Agriculture Code</a:t>
            </a:r>
          </a:p>
        </p:txBody>
      </p:sp>
      <p:sp>
        <p:nvSpPr>
          <p:cNvPr id="74" name="Shape 59206">
            <a:extLst>
              <a:ext uri="{FF2B5EF4-FFF2-40B4-BE49-F238E27FC236}">
                <a16:creationId xmlns:a16="http://schemas.microsoft.com/office/drawing/2014/main" id="{B2C9E451-67A5-1A47-BE4C-9BEDCE0B2B91}"/>
              </a:ext>
            </a:extLst>
          </p:cNvPr>
          <p:cNvSpPr/>
          <p:nvPr/>
        </p:nvSpPr>
        <p:spPr>
          <a:xfrm flipV="1">
            <a:off x="5557725" y="4563702"/>
            <a:ext cx="0" cy="690148"/>
          </a:xfrm>
          <a:prstGeom prst="line">
            <a:avLst/>
          </a:prstGeom>
          <a:noFill/>
          <a:ln w="38100" cap="flat">
            <a:solidFill>
              <a:schemeClr val="bg1">
                <a:lumMod val="85000"/>
              </a:schemeClr>
            </a:solidFill>
            <a:prstDash val="solid"/>
            <a:miter lim="400000"/>
          </a:ln>
          <a:effectLst/>
        </p:spPr>
        <p:txBody>
          <a:bodyPr wrap="square" lIns="35719" tIns="35719" rIns="35719" bIns="35719" numCol="1" anchor="ctr">
            <a:noAutofit/>
          </a:bodyPr>
          <a:lstStyle/>
          <a:p>
            <a:endParaRPr sz="2532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75" name="Shape 59208">
            <a:extLst>
              <a:ext uri="{FF2B5EF4-FFF2-40B4-BE49-F238E27FC236}">
                <a16:creationId xmlns:a16="http://schemas.microsoft.com/office/drawing/2014/main" id="{E8753252-CB97-AC43-90F3-5E9AF659B6EA}"/>
              </a:ext>
            </a:extLst>
          </p:cNvPr>
          <p:cNvSpPr/>
          <p:nvPr/>
        </p:nvSpPr>
        <p:spPr>
          <a:xfrm rot="16200000" flipV="1">
            <a:off x="6765743" y="3550202"/>
            <a:ext cx="0" cy="460621"/>
          </a:xfrm>
          <a:prstGeom prst="line">
            <a:avLst/>
          </a:prstGeom>
          <a:noFill/>
          <a:ln w="38100" cap="flat">
            <a:solidFill>
              <a:schemeClr val="bg1">
                <a:lumMod val="85000"/>
              </a:schemeClr>
            </a:solidFill>
            <a:prstDash val="solid"/>
            <a:miter lim="400000"/>
          </a:ln>
          <a:effectLst/>
        </p:spPr>
        <p:txBody>
          <a:bodyPr wrap="square" lIns="35719" tIns="35719" rIns="35719" bIns="35719" numCol="1" anchor="ctr">
            <a:noAutofit/>
          </a:bodyPr>
          <a:lstStyle/>
          <a:p>
            <a:endParaRPr sz="2532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76" name="Shape 59209">
            <a:extLst>
              <a:ext uri="{FF2B5EF4-FFF2-40B4-BE49-F238E27FC236}">
                <a16:creationId xmlns:a16="http://schemas.microsoft.com/office/drawing/2014/main" id="{1653B279-AE04-1340-864A-958B9249B606}"/>
              </a:ext>
            </a:extLst>
          </p:cNvPr>
          <p:cNvSpPr/>
          <p:nvPr/>
        </p:nvSpPr>
        <p:spPr>
          <a:xfrm rot="16200000" flipV="1">
            <a:off x="4348834" y="3551076"/>
            <a:ext cx="0" cy="458871"/>
          </a:xfrm>
          <a:prstGeom prst="line">
            <a:avLst/>
          </a:prstGeom>
          <a:noFill/>
          <a:ln w="38100" cap="flat">
            <a:solidFill>
              <a:schemeClr val="bg1">
                <a:lumMod val="85000"/>
              </a:schemeClr>
            </a:solidFill>
            <a:prstDash val="solid"/>
            <a:miter lim="400000"/>
          </a:ln>
          <a:effectLst/>
        </p:spPr>
        <p:txBody>
          <a:bodyPr wrap="square" lIns="35719" tIns="35719" rIns="35719" bIns="35719" numCol="1" anchor="ctr">
            <a:noAutofit/>
          </a:bodyPr>
          <a:lstStyle/>
          <a:p>
            <a:endParaRPr sz="2532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77" name="Shape 59212">
            <a:extLst>
              <a:ext uri="{FF2B5EF4-FFF2-40B4-BE49-F238E27FC236}">
                <a16:creationId xmlns:a16="http://schemas.microsoft.com/office/drawing/2014/main" id="{29FABA1F-E34B-9846-92DA-4512CE52A8F3}"/>
              </a:ext>
            </a:extLst>
          </p:cNvPr>
          <p:cNvSpPr/>
          <p:nvPr/>
        </p:nvSpPr>
        <p:spPr>
          <a:xfrm flipV="1">
            <a:off x="6204318" y="2794615"/>
            <a:ext cx="370683" cy="322001"/>
          </a:xfrm>
          <a:prstGeom prst="line">
            <a:avLst/>
          </a:prstGeom>
          <a:noFill/>
          <a:ln w="38100" cap="flat">
            <a:solidFill>
              <a:schemeClr val="bg1">
                <a:lumMod val="85000"/>
              </a:schemeClr>
            </a:solidFill>
            <a:prstDash val="solid"/>
            <a:miter lim="400000"/>
          </a:ln>
          <a:effectLst/>
        </p:spPr>
        <p:txBody>
          <a:bodyPr wrap="square" lIns="35719" tIns="35719" rIns="35719" bIns="35719" numCol="1" anchor="ctr">
            <a:noAutofit/>
          </a:bodyPr>
          <a:lstStyle/>
          <a:p>
            <a:endParaRPr sz="2532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78" name="Shape 59214">
            <a:extLst>
              <a:ext uri="{FF2B5EF4-FFF2-40B4-BE49-F238E27FC236}">
                <a16:creationId xmlns:a16="http://schemas.microsoft.com/office/drawing/2014/main" id="{B6E67FD9-11D1-A142-B09F-33785D6878C8}"/>
              </a:ext>
            </a:extLst>
          </p:cNvPr>
          <p:cNvSpPr/>
          <p:nvPr/>
        </p:nvSpPr>
        <p:spPr>
          <a:xfrm rot="10800000" flipV="1">
            <a:off x="4540451" y="4449552"/>
            <a:ext cx="369572" cy="321035"/>
          </a:xfrm>
          <a:prstGeom prst="line">
            <a:avLst/>
          </a:prstGeom>
          <a:noFill/>
          <a:ln w="38100" cap="flat">
            <a:solidFill>
              <a:schemeClr val="bg1">
                <a:lumMod val="85000"/>
              </a:schemeClr>
            </a:solidFill>
            <a:prstDash val="solid"/>
            <a:miter lim="400000"/>
          </a:ln>
          <a:effectLst/>
        </p:spPr>
        <p:txBody>
          <a:bodyPr wrap="square" lIns="35719" tIns="35719" rIns="35719" bIns="35719" numCol="1" anchor="ctr">
            <a:noAutofit/>
          </a:bodyPr>
          <a:lstStyle/>
          <a:p>
            <a:endParaRPr sz="2532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79" name="Shape 59218">
            <a:extLst>
              <a:ext uri="{FF2B5EF4-FFF2-40B4-BE49-F238E27FC236}">
                <a16:creationId xmlns:a16="http://schemas.microsoft.com/office/drawing/2014/main" id="{0779CBC5-EA38-B840-91F3-3468824132F9}"/>
              </a:ext>
            </a:extLst>
          </p:cNvPr>
          <p:cNvSpPr/>
          <p:nvPr/>
        </p:nvSpPr>
        <p:spPr>
          <a:xfrm>
            <a:off x="6998535" y="3393974"/>
            <a:ext cx="782851" cy="753832"/>
          </a:xfrm>
          <a:prstGeom prst="ellipse">
            <a:avLst/>
          </a:prstGeom>
          <a:solidFill>
            <a:schemeClr val="accent2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>
              <a:defRPr>
                <a:solidFill>
                  <a:srgbClr val="FFFFFF"/>
                </a:solidFill>
              </a:defRPr>
            </a:pPr>
            <a:endParaRPr sz="2532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80" name="Shape 59221">
            <a:extLst>
              <a:ext uri="{FF2B5EF4-FFF2-40B4-BE49-F238E27FC236}">
                <a16:creationId xmlns:a16="http://schemas.microsoft.com/office/drawing/2014/main" id="{A6D9DE36-D466-D64A-9619-6C2EF325161A}"/>
              </a:ext>
            </a:extLst>
          </p:cNvPr>
          <p:cNvSpPr/>
          <p:nvPr/>
        </p:nvSpPr>
        <p:spPr>
          <a:xfrm>
            <a:off x="6481565" y="2146664"/>
            <a:ext cx="782851" cy="753832"/>
          </a:xfrm>
          <a:prstGeom prst="ellipse">
            <a:avLst/>
          </a:prstGeom>
          <a:solidFill>
            <a:schemeClr val="accent1">
              <a:lumMod val="90000"/>
              <a:lumOff val="10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>
              <a:defRPr>
                <a:solidFill>
                  <a:srgbClr val="FFFFFF"/>
                </a:solidFill>
              </a:defRPr>
            </a:pPr>
            <a:endParaRPr sz="2532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81" name="Shape 59233">
            <a:extLst>
              <a:ext uri="{FF2B5EF4-FFF2-40B4-BE49-F238E27FC236}">
                <a16:creationId xmlns:a16="http://schemas.microsoft.com/office/drawing/2014/main" id="{822DC925-FA60-A44C-919E-D6E392543605}"/>
              </a:ext>
            </a:extLst>
          </p:cNvPr>
          <p:cNvSpPr/>
          <p:nvPr/>
        </p:nvSpPr>
        <p:spPr>
          <a:xfrm>
            <a:off x="5166666" y="5157937"/>
            <a:ext cx="782851" cy="753832"/>
          </a:xfrm>
          <a:prstGeom prst="ellipse">
            <a:avLst/>
          </a:prstGeom>
          <a:solidFill>
            <a:schemeClr val="accent3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>
              <a:defRPr>
                <a:solidFill>
                  <a:srgbClr val="FFFFFF"/>
                </a:solidFill>
              </a:defRPr>
            </a:pPr>
            <a:endParaRPr sz="2532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82" name="Shape 59239">
            <a:extLst>
              <a:ext uri="{FF2B5EF4-FFF2-40B4-BE49-F238E27FC236}">
                <a16:creationId xmlns:a16="http://schemas.microsoft.com/office/drawing/2014/main" id="{99BC34E3-FEB0-9443-9DE5-66DA4D1F0C24}"/>
              </a:ext>
            </a:extLst>
          </p:cNvPr>
          <p:cNvSpPr/>
          <p:nvPr/>
        </p:nvSpPr>
        <p:spPr>
          <a:xfrm>
            <a:off x="3890912" y="4627959"/>
            <a:ext cx="782851" cy="753832"/>
          </a:xfrm>
          <a:prstGeom prst="ellipse">
            <a:avLst/>
          </a:prstGeom>
          <a:solidFill>
            <a:schemeClr val="accent3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>
              <a:defRPr>
                <a:solidFill>
                  <a:srgbClr val="FFFFFF"/>
                </a:solidFill>
              </a:defRPr>
            </a:pPr>
            <a:endParaRPr sz="2532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83" name="Circle">
            <a:extLst>
              <a:ext uri="{FF2B5EF4-FFF2-40B4-BE49-F238E27FC236}">
                <a16:creationId xmlns:a16="http://schemas.microsoft.com/office/drawing/2014/main" id="{FF340188-C7C3-264F-8504-32F479EE11F0}"/>
              </a:ext>
            </a:extLst>
          </p:cNvPr>
          <p:cNvSpPr/>
          <p:nvPr/>
        </p:nvSpPr>
        <p:spPr>
          <a:xfrm flipV="1">
            <a:off x="8025606" y="1727759"/>
            <a:ext cx="159686" cy="153766"/>
          </a:xfrm>
          <a:prstGeom prst="diamond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2532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84" name="Circle">
            <a:extLst>
              <a:ext uri="{FF2B5EF4-FFF2-40B4-BE49-F238E27FC236}">
                <a16:creationId xmlns:a16="http://schemas.microsoft.com/office/drawing/2014/main" id="{4B4FE436-1AB2-9F4E-82FD-30A97405143F}"/>
              </a:ext>
            </a:extLst>
          </p:cNvPr>
          <p:cNvSpPr/>
          <p:nvPr/>
        </p:nvSpPr>
        <p:spPr>
          <a:xfrm flipV="1">
            <a:off x="8025606" y="2655716"/>
            <a:ext cx="159686" cy="153766"/>
          </a:xfrm>
          <a:prstGeom prst="diamond">
            <a:avLst/>
          </a:prstGeom>
          <a:solidFill>
            <a:schemeClr val="accent1">
              <a:lumMod val="90000"/>
              <a:lumOff val="10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2532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85" name="Circle">
            <a:extLst>
              <a:ext uri="{FF2B5EF4-FFF2-40B4-BE49-F238E27FC236}">
                <a16:creationId xmlns:a16="http://schemas.microsoft.com/office/drawing/2014/main" id="{90154537-7ABF-BB47-86B1-E7651C33234C}"/>
              </a:ext>
            </a:extLst>
          </p:cNvPr>
          <p:cNvSpPr/>
          <p:nvPr/>
        </p:nvSpPr>
        <p:spPr>
          <a:xfrm flipV="1">
            <a:off x="8031073" y="3815328"/>
            <a:ext cx="148752" cy="143238"/>
          </a:xfrm>
          <a:prstGeom prst="diamond">
            <a:avLst/>
          </a:prstGeom>
          <a:solidFill>
            <a:schemeClr val="accent2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2532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9230D474-F0BF-424B-86CC-D8EE19E0316B}"/>
              </a:ext>
            </a:extLst>
          </p:cNvPr>
          <p:cNvSpPr txBox="1"/>
          <p:nvPr/>
        </p:nvSpPr>
        <p:spPr>
          <a:xfrm>
            <a:off x="8268426" y="1643042"/>
            <a:ext cx="3488655" cy="338554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en-US" sz="1600" b="1" dirty="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Cultivating Tribal Food Sovereignty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B55E68F3-9E05-E74A-8FB1-A776C5AFD503}"/>
              </a:ext>
            </a:extLst>
          </p:cNvPr>
          <p:cNvSpPr txBox="1"/>
          <p:nvPr/>
        </p:nvSpPr>
        <p:spPr>
          <a:xfrm>
            <a:off x="8277294" y="2569573"/>
            <a:ext cx="3179075" cy="33855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US" sz="1600" b="1" dirty="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Food and Agriculture ‘Scaling Up’</a:t>
            </a:r>
          </a:p>
        </p:txBody>
      </p:sp>
      <p:sp>
        <p:nvSpPr>
          <p:cNvPr id="89" name="Subtitle 2">
            <a:extLst>
              <a:ext uri="{FF2B5EF4-FFF2-40B4-BE49-F238E27FC236}">
                <a16:creationId xmlns:a16="http://schemas.microsoft.com/office/drawing/2014/main" id="{6A65AAD3-0D1E-9C47-8DB8-AE06B4857B1C}"/>
              </a:ext>
            </a:extLst>
          </p:cNvPr>
          <p:cNvSpPr txBox="1">
            <a:spLocks/>
          </p:cNvSpPr>
          <p:nvPr/>
        </p:nvSpPr>
        <p:spPr>
          <a:xfrm>
            <a:off x="8336064" y="2882683"/>
            <a:ext cx="3385778" cy="728276"/>
          </a:xfrm>
          <a:prstGeom prst="rect">
            <a:avLst/>
          </a:prstGeom>
        </p:spPr>
        <p:txBody>
          <a:bodyPr vert="horz" wrap="square" lIns="45720" tIns="22860" rIns="45720" bIns="22860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750"/>
              </a:lnSpc>
            </a:pPr>
            <a:r>
              <a:rPr lang="en-US" sz="120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Agricultural production tools and economic forecast models to help build strong Tribal food businesses and food systems</a:t>
            </a:r>
            <a:endParaRPr lang="en-US" sz="800" dirty="0">
              <a:solidFill>
                <a:schemeClr val="tx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2D7F5708-0048-BF48-BFE7-71E4A940FDD0}"/>
              </a:ext>
            </a:extLst>
          </p:cNvPr>
          <p:cNvSpPr txBox="1"/>
          <p:nvPr/>
        </p:nvSpPr>
        <p:spPr>
          <a:xfrm>
            <a:off x="8277294" y="3716842"/>
            <a:ext cx="3545461" cy="338554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en-US" sz="1600" b="1" dirty="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Tribal Hemp </a:t>
            </a:r>
          </a:p>
        </p:txBody>
      </p:sp>
      <p:sp>
        <p:nvSpPr>
          <p:cNvPr id="92" name="Circle">
            <a:extLst>
              <a:ext uri="{FF2B5EF4-FFF2-40B4-BE49-F238E27FC236}">
                <a16:creationId xmlns:a16="http://schemas.microsoft.com/office/drawing/2014/main" id="{D3D40FEB-C2D0-484E-B7CA-993FFDA7F24F}"/>
              </a:ext>
            </a:extLst>
          </p:cNvPr>
          <p:cNvSpPr/>
          <p:nvPr/>
        </p:nvSpPr>
        <p:spPr>
          <a:xfrm flipV="1">
            <a:off x="8025606" y="4842010"/>
            <a:ext cx="159686" cy="153766"/>
          </a:xfrm>
          <a:prstGeom prst="diamond">
            <a:avLst/>
          </a:prstGeom>
          <a:solidFill>
            <a:schemeClr val="accent2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2532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839710F5-1F50-864E-B1A1-E7CCADC59849}"/>
              </a:ext>
            </a:extLst>
          </p:cNvPr>
          <p:cNvSpPr txBox="1"/>
          <p:nvPr/>
        </p:nvSpPr>
        <p:spPr>
          <a:xfrm>
            <a:off x="8277294" y="4707128"/>
            <a:ext cx="3256262" cy="338554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en-US" sz="1600" b="1" dirty="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Food Security and Access</a:t>
            </a:r>
          </a:p>
        </p:txBody>
      </p:sp>
      <p:sp>
        <p:nvSpPr>
          <p:cNvPr id="95" name="Circle">
            <a:extLst>
              <a:ext uri="{FF2B5EF4-FFF2-40B4-BE49-F238E27FC236}">
                <a16:creationId xmlns:a16="http://schemas.microsoft.com/office/drawing/2014/main" id="{A2BC4702-D07A-9B41-8ECB-09E6D1B2CD24}"/>
              </a:ext>
            </a:extLst>
          </p:cNvPr>
          <p:cNvSpPr/>
          <p:nvPr/>
        </p:nvSpPr>
        <p:spPr>
          <a:xfrm flipV="1">
            <a:off x="422900" y="1827830"/>
            <a:ext cx="159686" cy="153766"/>
          </a:xfrm>
          <a:prstGeom prst="diamond">
            <a:avLst/>
          </a:prstGeom>
          <a:solidFill>
            <a:srgbClr val="891B98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2532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96" name="Circle">
            <a:extLst>
              <a:ext uri="{FF2B5EF4-FFF2-40B4-BE49-F238E27FC236}">
                <a16:creationId xmlns:a16="http://schemas.microsoft.com/office/drawing/2014/main" id="{6E5FE87F-3771-1247-8CF1-99D8252D0058}"/>
              </a:ext>
            </a:extLst>
          </p:cNvPr>
          <p:cNvSpPr/>
          <p:nvPr/>
        </p:nvSpPr>
        <p:spPr>
          <a:xfrm flipV="1">
            <a:off x="422900" y="2951814"/>
            <a:ext cx="159686" cy="153766"/>
          </a:xfrm>
          <a:prstGeom prst="diamond">
            <a:avLst/>
          </a:prstGeom>
          <a:solidFill>
            <a:srgbClr val="891B98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2532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97" name="Circle">
            <a:extLst>
              <a:ext uri="{FF2B5EF4-FFF2-40B4-BE49-F238E27FC236}">
                <a16:creationId xmlns:a16="http://schemas.microsoft.com/office/drawing/2014/main" id="{AFC41AB9-86EF-2F4D-964A-81BA948EFE2A}"/>
              </a:ext>
            </a:extLst>
          </p:cNvPr>
          <p:cNvSpPr/>
          <p:nvPr/>
        </p:nvSpPr>
        <p:spPr>
          <a:xfrm flipV="1">
            <a:off x="428367" y="4250578"/>
            <a:ext cx="148752" cy="143238"/>
          </a:xfrm>
          <a:prstGeom prst="diamond">
            <a:avLst/>
          </a:prstGeom>
          <a:solidFill>
            <a:schemeClr val="accent6">
              <a:lumMod val="50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2532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029E9A08-6517-A145-B836-61F6AF7FE68A}"/>
              </a:ext>
            </a:extLst>
          </p:cNvPr>
          <p:cNvSpPr txBox="1"/>
          <p:nvPr/>
        </p:nvSpPr>
        <p:spPr>
          <a:xfrm>
            <a:off x="655824" y="2877093"/>
            <a:ext cx="2491388" cy="33855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US" sz="1600" b="1" dirty="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Native Farm Bill Coalition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BF871790-726D-A440-A4B1-70A2728FAEB1}"/>
              </a:ext>
            </a:extLst>
          </p:cNvPr>
          <p:cNvSpPr txBox="1"/>
          <p:nvPr/>
        </p:nvSpPr>
        <p:spPr>
          <a:xfrm>
            <a:off x="673183" y="4137195"/>
            <a:ext cx="2547492" cy="33855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US" sz="1600" b="1" dirty="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Tribal Food Safety Alliance</a:t>
            </a:r>
          </a:p>
        </p:txBody>
      </p:sp>
      <p:sp>
        <p:nvSpPr>
          <p:cNvPr id="103" name="Circle">
            <a:extLst>
              <a:ext uri="{FF2B5EF4-FFF2-40B4-BE49-F238E27FC236}">
                <a16:creationId xmlns:a16="http://schemas.microsoft.com/office/drawing/2014/main" id="{0EBFA9DB-996A-254E-ABDE-47C7B3F80B48}"/>
              </a:ext>
            </a:extLst>
          </p:cNvPr>
          <p:cNvSpPr/>
          <p:nvPr/>
        </p:nvSpPr>
        <p:spPr>
          <a:xfrm flipV="1">
            <a:off x="422900" y="5456234"/>
            <a:ext cx="159686" cy="153766"/>
          </a:xfrm>
          <a:prstGeom prst="diamond">
            <a:avLst/>
          </a:prstGeom>
          <a:solidFill>
            <a:schemeClr val="accent3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2532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217E523A-4EE0-9145-92F4-ECA180DAB10D}"/>
              </a:ext>
            </a:extLst>
          </p:cNvPr>
          <p:cNvSpPr txBox="1"/>
          <p:nvPr/>
        </p:nvSpPr>
        <p:spPr>
          <a:xfrm>
            <a:off x="658444" y="5240730"/>
            <a:ext cx="2964273" cy="584775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US" sz="1600" b="1" dirty="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Native Youth in Food and </a:t>
            </a:r>
          </a:p>
          <a:p>
            <a:r>
              <a:rPr lang="en-US" sz="1600" b="1" dirty="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Agriculture Leadership Summit</a:t>
            </a:r>
          </a:p>
        </p:txBody>
      </p: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6B2C92A0-A1FB-A84C-AFD9-AC6F7957FC57}"/>
              </a:ext>
            </a:extLst>
          </p:cNvPr>
          <p:cNvGrpSpPr/>
          <p:nvPr/>
        </p:nvGrpSpPr>
        <p:grpSpPr>
          <a:xfrm>
            <a:off x="4117547" y="2267899"/>
            <a:ext cx="381188" cy="467754"/>
            <a:chOff x="6428975" y="1258825"/>
            <a:chExt cx="236820" cy="301788"/>
          </a:xfrm>
          <a:solidFill>
            <a:srgbClr val="FFFFFF"/>
          </a:solidFill>
        </p:grpSpPr>
        <p:sp>
          <p:nvSpPr>
            <p:cNvPr id="107" name="Freeform 272">
              <a:extLst>
                <a:ext uri="{FF2B5EF4-FFF2-40B4-BE49-F238E27FC236}">
                  <a16:creationId xmlns:a16="http://schemas.microsoft.com/office/drawing/2014/main" id="{B5616ECB-2C6B-4849-A1E7-4DAA24C2807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428975" y="1296548"/>
              <a:ext cx="194905" cy="264065"/>
            </a:xfrm>
            <a:custGeom>
              <a:avLst/>
              <a:gdLst>
                <a:gd name="T0" fmla="*/ 0 w 93"/>
                <a:gd name="T1" fmla="*/ 29 h 126"/>
                <a:gd name="T2" fmla="*/ 0 w 93"/>
                <a:gd name="T3" fmla="*/ 126 h 126"/>
                <a:gd name="T4" fmla="*/ 93 w 93"/>
                <a:gd name="T5" fmla="*/ 126 h 126"/>
                <a:gd name="T6" fmla="*/ 93 w 93"/>
                <a:gd name="T7" fmla="*/ 0 h 126"/>
                <a:gd name="T8" fmla="*/ 29 w 93"/>
                <a:gd name="T9" fmla="*/ 0 h 126"/>
                <a:gd name="T10" fmla="*/ 0 w 93"/>
                <a:gd name="T11" fmla="*/ 29 h 126"/>
                <a:gd name="T12" fmla="*/ 27 w 93"/>
                <a:gd name="T13" fmla="*/ 8 h 126"/>
                <a:gd name="T14" fmla="*/ 27 w 93"/>
                <a:gd name="T15" fmla="*/ 27 h 126"/>
                <a:gd name="T16" fmla="*/ 8 w 93"/>
                <a:gd name="T17" fmla="*/ 27 h 126"/>
                <a:gd name="T18" fmla="*/ 27 w 93"/>
                <a:gd name="T19" fmla="*/ 8 h 126"/>
                <a:gd name="T20" fmla="*/ 88 w 93"/>
                <a:gd name="T21" fmla="*/ 122 h 126"/>
                <a:gd name="T22" fmla="*/ 5 w 93"/>
                <a:gd name="T23" fmla="*/ 122 h 126"/>
                <a:gd name="T24" fmla="*/ 5 w 93"/>
                <a:gd name="T25" fmla="*/ 32 h 126"/>
                <a:gd name="T26" fmla="*/ 32 w 93"/>
                <a:gd name="T27" fmla="*/ 32 h 126"/>
                <a:gd name="T28" fmla="*/ 32 w 93"/>
                <a:gd name="T29" fmla="*/ 5 h 126"/>
                <a:gd name="T30" fmla="*/ 88 w 93"/>
                <a:gd name="T31" fmla="*/ 5 h 126"/>
                <a:gd name="T32" fmla="*/ 88 w 93"/>
                <a:gd name="T33" fmla="*/ 122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3" h="126">
                  <a:moveTo>
                    <a:pt x="0" y="29"/>
                  </a:moveTo>
                  <a:lnTo>
                    <a:pt x="0" y="126"/>
                  </a:lnTo>
                  <a:lnTo>
                    <a:pt x="93" y="126"/>
                  </a:lnTo>
                  <a:lnTo>
                    <a:pt x="93" y="0"/>
                  </a:lnTo>
                  <a:lnTo>
                    <a:pt x="29" y="0"/>
                  </a:lnTo>
                  <a:lnTo>
                    <a:pt x="0" y="29"/>
                  </a:lnTo>
                  <a:close/>
                  <a:moveTo>
                    <a:pt x="27" y="8"/>
                  </a:moveTo>
                  <a:lnTo>
                    <a:pt x="27" y="27"/>
                  </a:lnTo>
                  <a:lnTo>
                    <a:pt x="8" y="27"/>
                  </a:lnTo>
                  <a:lnTo>
                    <a:pt x="27" y="8"/>
                  </a:lnTo>
                  <a:close/>
                  <a:moveTo>
                    <a:pt x="88" y="122"/>
                  </a:moveTo>
                  <a:lnTo>
                    <a:pt x="5" y="122"/>
                  </a:lnTo>
                  <a:lnTo>
                    <a:pt x="5" y="32"/>
                  </a:lnTo>
                  <a:lnTo>
                    <a:pt x="32" y="32"/>
                  </a:lnTo>
                  <a:lnTo>
                    <a:pt x="32" y="5"/>
                  </a:lnTo>
                  <a:lnTo>
                    <a:pt x="88" y="5"/>
                  </a:lnTo>
                  <a:lnTo>
                    <a:pt x="88" y="12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108" name="Freeform 273">
              <a:extLst>
                <a:ext uri="{FF2B5EF4-FFF2-40B4-BE49-F238E27FC236}">
                  <a16:creationId xmlns:a16="http://schemas.microsoft.com/office/drawing/2014/main" id="{761E4FB5-BA93-6141-A924-D13FF976B433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6518" y="1258825"/>
              <a:ext cx="159277" cy="264065"/>
            </a:xfrm>
            <a:custGeom>
              <a:avLst/>
              <a:gdLst>
                <a:gd name="T0" fmla="*/ 58 w 76"/>
                <a:gd name="T1" fmla="*/ 122 h 126"/>
                <a:gd name="T2" fmla="*/ 58 w 76"/>
                <a:gd name="T3" fmla="*/ 126 h 126"/>
                <a:gd name="T4" fmla="*/ 76 w 76"/>
                <a:gd name="T5" fmla="*/ 126 h 126"/>
                <a:gd name="T6" fmla="*/ 76 w 76"/>
                <a:gd name="T7" fmla="*/ 0 h 126"/>
                <a:gd name="T8" fmla="*/ 12 w 76"/>
                <a:gd name="T9" fmla="*/ 0 h 126"/>
                <a:gd name="T10" fmla="*/ 0 w 76"/>
                <a:gd name="T11" fmla="*/ 13 h 126"/>
                <a:gd name="T12" fmla="*/ 3 w 76"/>
                <a:gd name="T13" fmla="*/ 15 h 126"/>
                <a:gd name="T14" fmla="*/ 14 w 76"/>
                <a:gd name="T15" fmla="*/ 5 h 126"/>
                <a:gd name="T16" fmla="*/ 72 w 76"/>
                <a:gd name="T17" fmla="*/ 5 h 126"/>
                <a:gd name="T18" fmla="*/ 72 w 76"/>
                <a:gd name="T19" fmla="*/ 122 h 126"/>
                <a:gd name="T20" fmla="*/ 58 w 76"/>
                <a:gd name="T21" fmla="*/ 122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6" h="126">
                  <a:moveTo>
                    <a:pt x="58" y="122"/>
                  </a:moveTo>
                  <a:lnTo>
                    <a:pt x="58" y="126"/>
                  </a:lnTo>
                  <a:lnTo>
                    <a:pt x="76" y="126"/>
                  </a:lnTo>
                  <a:lnTo>
                    <a:pt x="76" y="0"/>
                  </a:lnTo>
                  <a:lnTo>
                    <a:pt x="12" y="0"/>
                  </a:lnTo>
                  <a:lnTo>
                    <a:pt x="0" y="13"/>
                  </a:lnTo>
                  <a:lnTo>
                    <a:pt x="3" y="15"/>
                  </a:lnTo>
                  <a:lnTo>
                    <a:pt x="14" y="5"/>
                  </a:lnTo>
                  <a:lnTo>
                    <a:pt x="72" y="5"/>
                  </a:lnTo>
                  <a:lnTo>
                    <a:pt x="72" y="122"/>
                  </a:lnTo>
                  <a:lnTo>
                    <a:pt x="58" y="12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</p:grpSp>
      <p:pic>
        <p:nvPicPr>
          <p:cNvPr id="117" name="Picture 116" descr="A close up of a logo&#10;&#10;Description automatically generated">
            <a:extLst>
              <a:ext uri="{FF2B5EF4-FFF2-40B4-BE49-F238E27FC236}">
                <a16:creationId xmlns:a16="http://schemas.microsoft.com/office/drawing/2014/main" id="{16811BF5-C943-8E44-BF42-859E75781F6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2516" y="2887627"/>
            <a:ext cx="1707296" cy="1707296"/>
          </a:xfrm>
          <a:prstGeom prst="rect">
            <a:avLst/>
          </a:prstGeom>
        </p:spPr>
      </p:pic>
      <p:sp>
        <p:nvSpPr>
          <p:cNvPr id="118" name="Subtitle 2">
            <a:extLst>
              <a:ext uri="{FF2B5EF4-FFF2-40B4-BE49-F238E27FC236}">
                <a16:creationId xmlns:a16="http://schemas.microsoft.com/office/drawing/2014/main" id="{65F491A8-C81A-9640-A938-7F28B415090D}"/>
              </a:ext>
            </a:extLst>
          </p:cNvPr>
          <p:cNvSpPr txBox="1">
            <a:spLocks/>
          </p:cNvSpPr>
          <p:nvPr/>
        </p:nvSpPr>
        <p:spPr>
          <a:xfrm>
            <a:off x="8336064" y="1927038"/>
            <a:ext cx="3385778" cy="490712"/>
          </a:xfrm>
          <a:prstGeom prst="rect">
            <a:avLst/>
          </a:prstGeom>
        </p:spPr>
        <p:txBody>
          <a:bodyPr vert="horz" wrap="square" lIns="45720" tIns="22860" rIns="45720" bIns="22860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750"/>
              </a:lnSpc>
            </a:pPr>
            <a:r>
              <a:rPr lang="en-US" sz="120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Facilitating agricultural production through tribal food sovereignty</a:t>
            </a:r>
            <a:endParaRPr lang="en-US" sz="800" dirty="0">
              <a:solidFill>
                <a:schemeClr val="tx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19" name="Subtitle 2">
            <a:extLst>
              <a:ext uri="{FF2B5EF4-FFF2-40B4-BE49-F238E27FC236}">
                <a16:creationId xmlns:a16="http://schemas.microsoft.com/office/drawing/2014/main" id="{381019B8-8839-5F43-8664-70CEFA9A7844}"/>
              </a:ext>
            </a:extLst>
          </p:cNvPr>
          <p:cNvSpPr txBox="1">
            <a:spLocks/>
          </p:cNvSpPr>
          <p:nvPr/>
        </p:nvSpPr>
        <p:spPr>
          <a:xfrm>
            <a:off x="8336064" y="4026343"/>
            <a:ext cx="3385778" cy="490712"/>
          </a:xfrm>
          <a:prstGeom prst="rect">
            <a:avLst/>
          </a:prstGeom>
        </p:spPr>
        <p:txBody>
          <a:bodyPr vert="horz" wrap="square" lIns="45720" tIns="22860" rIns="45720" bIns="22860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750"/>
              </a:lnSpc>
            </a:pPr>
            <a:r>
              <a:rPr lang="en-US" sz="120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Policy research and analysis of industrial hemp production </a:t>
            </a:r>
            <a:endParaRPr lang="en-US" sz="800" dirty="0">
              <a:solidFill>
                <a:schemeClr val="tx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20" name="Subtitle 2">
            <a:extLst>
              <a:ext uri="{FF2B5EF4-FFF2-40B4-BE49-F238E27FC236}">
                <a16:creationId xmlns:a16="http://schemas.microsoft.com/office/drawing/2014/main" id="{E4A79CFC-FD4C-ED49-9F4C-EE80E026EC57}"/>
              </a:ext>
            </a:extLst>
          </p:cNvPr>
          <p:cNvSpPr txBox="1">
            <a:spLocks/>
          </p:cNvSpPr>
          <p:nvPr/>
        </p:nvSpPr>
        <p:spPr>
          <a:xfrm>
            <a:off x="731139" y="2115963"/>
            <a:ext cx="3016392" cy="721544"/>
          </a:xfrm>
          <a:prstGeom prst="rect">
            <a:avLst/>
          </a:prstGeom>
        </p:spPr>
        <p:txBody>
          <a:bodyPr vert="horz" wrap="square" lIns="45720" tIns="22860" rIns="45720" bIns="22860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750"/>
              </a:lnSpc>
            </a:pPr>
            <a:r>
              <a:rPr lang="en-US" sz="120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Comprehensive set of food and agriculture laws for review, adoption, and implementation by tribes</a:t>
            </a:r>
            <a:endParaRPr lang="en-US" sz="800" dirty="0">
              <a:solidFill>
                <a:schemeClr val="tx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21" name="Subtitle 2">
            <a:extLst>
              <a:ext uri="{FF2B5EF4-FFF2-40B4-BE49-F238E27FC236}">
                <a16:creationId xmlns:a16="http://schemas.microsoft.com/office/drawing/2014/main" id="{DAE06644-7111-884C-BBEC-56F3F7268D07}"/>
              </a:ext>
            </a:extLst>
          </p:cNvPr>
          <p:cNvSpPr txBox="1">
            <a:spLocks/>
          </p:cNvSpPr>
          <p:nvPr/>
        </p:nvSpPr>
        <p:spPr>
          <a:xfrm>
            <a:off x="8336064" y="5006497"/>
            <a:ext cx="3385778" cy="713722"/>
          </a:xfrm>
          <a:prstGeom prst="rect">
            <a:avLst/>
          </a:prstGeom>
        </p:spPr>
        <p:txBody>
          <a:bodyPr vert="horz" wrap="square" lIns="45720" tIns="22860" rIns="45720" bIns="22860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750"/>
              </a:lnSpc>
            </a:pPr>
            <a:r>
              <a:rPr lang="en-US" sz="120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Development of educational resources and research for child nutrition and food access programs in Indian Country</a:t>
            </a:r>
            <a:endParaRPr lang="en-US" sz="800" dirty="0">
              <a:solidFill>
                <a:schemeClr val="tx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22" name="Subtitle 2">
            <a:extLst>
              <a:ext uri="{FF2B5EF4-FFF2-40B4-BE49-F238E27FC236}">
                <a16:creationId xmlns:a16="http://schemas.microsoft.com/office/drawing/2014/main" id="{EF107E10-B301-5548-9664-8869D4CAA2AB}"/>
              </a:ext>
            </a:extLst>
          </p:cNvPr>
          <p:cNvSpPr txBox="1">
            <a:spLocks/>
          </p:cNvSpPr>
          <p:nvPr/>
        </p:nvSpPr>
        <p:spPr>
          <a:xfrm>
            <a:off x="731139" y="3151769"/>
            <a:ext cx="2665760" cy="952377"/>
          </a:xfrm>
          <a:prstGeom prst="rect">
            <a:avLst/>
          </a:prstGeom>
        </p:spPr>
        <p:txBody>
          <a:bodyPr vert="horz" wrap="square" lIns="45720" tIns="22860" rIns="45720" bIns="22860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750"/>
              </a:lnSpc>
            </a:pPr>
            <a:r>
              <a:rPr lang="en-US" sz="120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Research partner for the largest-ever coordinated effort in Indian Country around federal food, agriculture, and nutrition policy</a:t>
            </a:r>
            <a:endParaRPr lang="en-US" sz="800" dirty="0">
              <a:solidFill>
                <a:schemeClr val="tx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23" name="Subtitle 2">
            <a:extLst>
              <a:ext uri="{FF2B5EF4-FFF2-40B4-BE49-F238E27FC236}">
                <a16:creationId xmlns:a16="http://schemas.microsoft.com/office/drawing/2014/main" id="{E3B1676B-E882-8145-B3C7-A9B283944647}"/>
              </a:ext>
            </a:extLst>
          </p:cNvPr>
          <p:cNvSpPr txBox="1">
            <a:spLocks/>
          </p:cNvSpPr>
          <p:nvPr/>
        </p:nvSpPr>
        <p:spPr>
          <a:xfrm>
            <a:off x="731139" y="4453867"/>
            <a:ext cx="3385778" cy="713722"/>
          </a:xfrm>
          <a:prstGeom prst="rect">
            <a:avLst/>
          </a:prstGeom>
        </p:spPr>
        <p:txBody>
          <a:bodyPr vert="horz" wrap="square" lIns="45720" tIns="22860" rIns="45720" bIns="22860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750"/>
              </a:lnSpc>
            </a:pPr>
            <a:r>
              <a:rPr lang="en-US" sz="120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Providing education, training, and outreach to tribal nations and communities, food growers, processors, and manufacturers on FSMA</a:t>
            </a:r>
            <a:endParaRPr lang="en-US" sz="800" dirty="0">
              <a:solidFill>
                <a:schemeClr val="tx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24" name="Subtitle 2">
            <a:extLst>
              <a:ext uri="{FF2B5EF4-FFF2-40B4-BE49-F238E27FC236}">
                <a16:creationId xmlns:a16="http://schemas.microsoft.com/office/drawing/2014/main" id="{2C472D0A-E1BD-AC47-AABD-8F48E8AE6B8B}"/>
              </a:ext>
            </a:extLst>
          </p:cNvPr>
          <p:cNvSpPr txBox="1">
            <a:spLocks/>
          </p:cNvSpPr>
          <p:nvPr/>
        </p:nvSpPr>
        <p:spPr>
          <a:xfrm>
            <a:off x="753915" y="5774629"/>
            <a:ext cx="4143388" cy="482889"/>
          </a:xfrm>
          <a:prstGeom prst="rect">
            <a:avLst/>
          </a:prstGeom>
        </p:spPr>
        <p:txBody>
          <a:bodyPr vert="horz" wrap="square" lIns="45720" tIns="22860" rIns="45720" bIns="22860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750"/>
              </a:lnSpc>
            </a:pPr>
            <a:r>
              <a:rPr lang="en-US" sz="120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Food and agricultural production and policy skills-development leadership summit for Indigenous youth</a:t>
            </a:r>
            <a:endParaRPr lang="en-US" sz="800" dirty="0">
              <a:solidFill>
                <a:schemeClr val="tx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29" name="Freeform 56">
            <a:extLst>
              <a:ext uri="{FF2B5EF4-FFF2-40B4-BE49-F238E27FC236}">
                <a16:creationId xmlns:a16="http://schemas.microsoft.com/office/drawing/2014/main" id="{5B149D51-70C2-EC41-9C2F-2F38766E647B}"/>
              </a:ext>
            </a:extLst>
          </p:cNvPr>
          <p:cNvSpPr>
            <a:spLocks/>
          </p:cNvSpPr>
          <p:nvPr/>
        </p:nvSpPr>
        <p:spPr bwMode="auto">
          <a:xfrm>
            <a:off x="7198491" y="3501153"/>
            <a:ext cx="396544" cy="507495"/>
          </a:xfrm>
          <a:custGeom>
            <a:avLst/>
            <a:gdLst>
              <a:gd name="T0" fmla="*/ 243 w 257"/>
              <a:gd name="T1" fmla="*/ 228 h 329"/>
              <a:gd name="T2" fmla="*/ 209 w 257"/>
              <a:gd name="T3" fmla="*/ 253 h 329"/>
              <a:gd name="T4" fmla="*/ 172 w 257"/>
              <a:gd name="T5" fmla="*/ 254 h 329"/>
              <a:gd name="T6" fmla="*/ 144 w 257"/>
              <a:gd name="T7" fmla="*/ 245 h 329"/>
              <a:gd name="T8" fmla="*/ 132 w 257"/>
              <a:gd name="T9" fmla="*/ 239 h 329"/>
              <a:gd name="T10" fmla="*/ 8 w 257"/>
              <a:gd name="T11" fmla="*/ 329 h 329"/>
              <a:gd name="T12" fmla="*/ 0 w 257"/>
              <a:gd name="T13" fmla="*/ 321 h 329"/>
              <a:gd name="T14" fmla="*/ 8 w 257"/>
              <a:gd name="T15" fmla="*/ 313 h 329"/>
              <a:gd name="T16" fmla="*/ 114 w 257"/>
              <a:gd name="T17" fmla="*/ 239 h 329"/>
              <a:gd name="T18" fmla="*/ 85 w 257"/>
              <a:gd name="T19" fmla="*/ 246 h 329"/>
              <a:gd name="T20" fmla="*/ 51 w 257"/>
              <a:gd name="T21" fmla="*/ 240 h 329"/>
              <a:gd name="T22" fmla="*/ 19 w 257"/>
              <a:gd name="T23" fmla="*/ 211 h 329"/>
              <a:gd name="T24" fmla="*/ 45 w 257"/>
              <a:gd name="T25" fmla="*/ 173 h 329"/>
              <a:gd name="T26" fmla="*/ 98 w 257"/>
              <a:gd name="T27" fmla="*/ 185 h 329"/>
              <a:gd name="T28" fmla="*/ 125 w 257"/>
              <a:gd name="T29" fmla="*/ 214 h 329"/>
              <a:gd name="T30" fmla="*/ 136 w 257"/>
              <a:gd name="T31" fmla="*/ 161 h 329"/>
              <a:gd name="T32" fmla="*/ 115 w 257"/>
              <a:gd name="T33" fmla="*/ 162 h 329"/>
              <a:gd name="T34" fmla="*/ 84 w 257"/>
              <a:gd name="T35" fmla="*/ 156 h 329"/>
              <a:gd name="T36" fmla="*/ 54 w 257"/>
              <a:gd name="T37" fmla="*/ 136 h 329"/>
              <a:gd name="T38" fmla="*/ 39 w 257"/>
              <a:gd name="T39" fmla="*/ 95 h 329"/>
              <a:gd name="T40" fmla="*/ 84 w 257"/>
              <a:gd name="T41" fmla="*/ 89 h 329"/>
              <a:gd name="T42" fmla="*/ 115 w 257"/>
              <a:gd name="T43" fmla="*/ 103 h 329"/>
              <a:gd name="T44" fmla="*/ 133 w 257"/>
              <a:gd name="T45" fmla="*/ 126 h 329"/>
              <a:gd name="T46" fmla="*/ 141 w 257"/>
              <a:gd name="T47" fmla="*/ 144 h 329"/>
              <a:gd name="T48" fmla="*/ 144 w 257"/>
              <a:gd name="T49" fmla="*/ 111 h 329"/>
              <a:gd name="T50" fmla="*/ 131 w 257"/>
              <a:gd name="T51" fmla="*/ 100 h 329"/>
              <a:gd name="T52" fmla="*/ 109 w 257"/>
              <a:gd name="T53" fmla="*/ 70 h 329"/>
              <a:gd name="T54" fmla="*/ 105 w 257"/>
              <a:gd name="T55" fmla="*/ 26 h 329"/>
              <a:gd name="T56" fmla="*/ 141 w 257"/>
              <a:gd name="T57" fmla="*/ 11 h 329"/>
              <a:gd name="T58" fmla="*/ 166 w 257"/>
              <a:gd name="T59" fmla="*/ 41 h 329"/>
              <a:gd name="T60" fmla="*/ 169 w 257"/>
              <a:gd name="T61" fmla="*/ 73 h 329"/>
              <a:gd name="T62" fmla="*/ 164 w 257"/>
              <a:gd name="T63" fmla="*/ 99 h 329"/>
              <a:gd name="T64" fmla="*/ 159 w 257"/>
              <a:gd name="T65" fmla="*/ 109 h 329"/>
              <a:gd name="T66" fmla="*/ 159 w 257"/>
              <a:gd name="T67" fmla="*/ 131 h 329"/>
              <a:gd name="T68" fmla="*/ 167 w 257"/>
              <a:gd name="T69" fmla="*/ 120 h 329"/>
              <a:gd name="T70" fmla="*/ 189 w 257"/>
              <a:gd name="T71" fmla="*/ 99 h 329"/>
              <a:gd name="T72" fmla="*/ 226 w 257"/>
              <a:gd name="T73" fmla="*/ 88 h 329"/>
              <a:gd name="T74" fmla="*/ 247 w 257"/>
              <a:gd name="T75" fmla="*/ 119 h 329"/>
              <a:gd name="T76" fmla="*/ 225 w 257"/>
              <a:gd name="T77" fmla="*/ 151 h 329"/>
              <a:gd name="T78" fmla="*/ 194 w 257"/>
              <a:gd name="T79" fmla="*/ 164 h 329"/>
              <a:gd name="T80" fmla="*/ 167 w 257"/>
              <a:gd name="T81" fmla="*/ 165 h 329"/>
              <a:gd name="T82" fmla="*/ 155 w 257"/>
              <a:gd name="T83" fmla="*/ 164 h 329"/>
              <a:gd name="T84" fmla="*/ 145 w 257"/>
              <a:gd name="T85" fmla="*/ 213 h 329"/>
              <a:gd name="T86" fmla="*/ 169 w 257"/>
              <a:gd name="T87" fmla="*/ 195 h 329"/>
              <a:gd name="T88" fmla="*/ 209 w 257"/>
              <a:gd name="T89" fmla="*/ 184 h 329"/>
              <a:gd name="T90" fmla="*/ 257 w 257"/>
              <a:gd name="T91" fmla="*/ 203 h 3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257" h="329">
                <a:moveTo>
                  <a:pt x="257" y="203"/>
                </a:moveTo>
                <a:cubicBezTo>
                  <a:pt x="253" y="212"/>
                  <a:pt x="249" y="221"/>
                  <a:pt x="243" y="228"/>
                </a:cubicBezTo>
                <a:cubicBezTo>
                  <a:pt x="238" y="235"/>
                  <a:pt x="232" y="240"/>
                  <a:pt x="227" y="244"/>
                </a:cubicBezTo>
                <a:cubicBezTo>
                  <a:pt x="221" y="248"/>
                  <a:pt x="215" y="251"/>
                  <a:pt x="209" y="253"/>
                </a:cubicBezTo>
                <a:cubicBezTo>
                  <a:pt x="202" y="255"/>
                  <a:pt x="196" y="256"/>
                  <a:pt x="190" y="255"/>
                </a:cubicBezTo>
                <a:cubicBezTo>
                  <a:pt x="184" y="255"/>
                  <a:pt x="178" y="255"/>
                  <a:pt x="172" y="254"/>
                </a:cubicBezTo>
                <a:cubicBezTo>
                  <a:pt x="166" y="253"/>
                  <a:pt x="161" y="252"/>
                  <a:pt x="156" y="250"/>
                </a:cubicBezTo>
                <a:cubicBezTo>
                  <a:pt x="151" y="248"/>
                  <a:pt x="147" y="246"/>
                  <a:pt x="144" y="245"/>
                </a:cubicBezTo>
                <a:cubicBezTo>
                  <a:pt x="140" y="243"/>
                  <a:pt x="137" y="242"/>
                  <a:pt x="135" y="241"/>
                </a:cubicBezTo>
                <a:cubicBezTo>
                  <a:pt x="132" y="239"/>
                  <a:pt x="132" y="239"/>
                  <a:pt x="132" y="239"/>
                </a:cubicBezTo>
                <a:cubicBezTo>
                  <a:pt x="118" y="267"/>
                  <a:pt x="100" y="289"/>
                  <a:pt x="79" y="305"/>
                </a:cubicBezTo>
                <a:cubicBezTo>
                  <a:pt x="57" y="321"/>
                  <a:pt x="34" y="329"/>
                  <a:pt x="8" y="329"/>
                </a:cubicBezTo>
                <a:cubicBezTo>
                  <a:pt x="6" y="329"/>
                  <a:pt x="4" y="328"/>
                  <a:pt x="2" y="327"/>
                </a:cubicBezTo>
                <a:cubicBezTo>
                  <a:pt x="1" y="325"/>
                  <a:pt x="0" y="323"/>
                  <a:pt x="0" y="321"/>
                </a:cubicBezTo>
                <a:cubicBezTo>
                  <a:pt x="0" y="319"/>
                  <a:pt x="1" y="317"/>
                  <a:pt x="2" y="315"/>
                </a:cubicBezTo>
                <a:cubicBezTo>
                  <a:pt x="4" y="314"/>
                  <a:pt x="6" y="313"/>
                  <a:pt x="8" y="313"/>
                </a:cubicBezTo>
                <a:cubicBezTo>
                  <a:pt x="29" y="313"/>
                  <a:pt x="49" y="306"/>
                  <a:pt x="67" y="293"/>
                </a:cubicBezTo>
                <a:cubicBezTo>
                  <a:pt x="86" y="280"/>
                  <a:pt x="101" y="262"/>
                  <a:pt x="114" y="239"/>
                </a:cubicBezTo>
                <a:cubicBezTo>
                  <a:pt x="109" y="241"/>
                  <a:pt x="105" y="242"/>
                  <a:pt x="100" y="243"/>
                </a:cubicBezTo>
                <a:cubicBezTo>
                  <a:pt x="96" y="244"/>
                  <a:pt x="91" y="245"/>
                  <a:pt x="85" y="246"/>
                </a:cubicBezTo>
                <a:cubicBezTo>
                  <a:pt x="79" y="246"/>
                  <a:pt x="74" y="246"/>
                  <a:pt x="69" y="245"/>
                </a:cubicBezTo>
                <a:cubicBezTo>
                  <a:pt x="63" y="244"/>
                  <a:pt x="57" y="243"/>
                  <a:pt x="51" y="240"/>
                </a:cubicBezTo>
                <a:cubicBezTo>
                  <a:pt x="45" y="237"/>
                  <a:pt x="40" y="234"/>
                  <a:pt x="35" y="229"/>
                </a:cubicBezTo>
                <a:cubicBezTo>
                  <a:pt x="29" y="225"/>
                  <a:pt x="24" y="218"/>
                  <a:pt x="19" y="211"/>
                </a:cubicBezTo>
                <a:cubicBezTo>
                  <a:pt x="14" y="203"/>
                  <a:pt x="9" y="194"/>
                  <a:pt x="5" y="184"/>
                </a:cubicBezTo>
                <a:cubicBezTo>
                  <a:pt x="19" y="178"/>
                  <a:pt x="32" y="175"/>
                  <a:pt x="45" y="173"/>
                </a:cubicBezTo>
                <a:cubicBezTo>
                  <a:pt x="57" y="172"/>
                  <a:pt x="67" y="173"/>
                  <a:pt x="75" y="175"/>
                </a:cubicBezTo>
                <a:cubicBezTo>
                  <a:pt x="84" y="177"/>
                  <a:pt x="91" y="180"/>
                  <a:pt x="98" y="185"/>
                </a:cubicBezTo>
                <a:cubicBezTo>
                  <a:pt x="105" y="190"/>
                  <a:pt x="111" y="195"/>
                  <a:pt x="114" y="199"/>
                </a:cubicBezTo>
                <a:cubicBezTo>
                  <a:pt x="118" y="204"/>
                  <a:pt x="122" y="209"/>
                  <a:pt x="125" y="214"/>
                </a:cubicBezTo>
                <a:cubicBezTo>
                  <a:pt x="131" y="198"/>
                  <a:pt x="136" y="181"/>
                  <a:pt x="139" y="161"/>
                </a:cubicBezTo>
                <a:cubicBezTo>
                  <a:pt x="138" y="161"/>
                  <a:pt x="137" y="161"/>
                  <a:pt x="136" y="161"/>
                </a:cubicBezTo>
                <a:cubicBezTo>
                  <a:pt x="135" y="162"/>
                  <a:pt x="132" y="162"/>
                  <a:pt x="128" y="162"/>
                </a:cubicBezTo>
                <a:cubicBezTo>
                  <a:pt x="123" y="162"/>
                  <a:pt x="119" y="162"/>
                  <a:pt x="115" y="162"/>
                </a:cubicBezTo>
                <a:cubicBezTo>
                  <a:pt x="111" y="162"/>
                  <a:pt x="106" y="161"/>
                  <a:pt x="100" y="160"/>
                </a:cubicBezTo>
                <a:cubicBezTo>
                  <a:pt x="94" y="159"/>
                  <a:pt x="89" y="158"/>
                  <a:pt x="84" y="156"/>
                </a:cubicBezTo>
                <a:cubicBezTo>
                  <a:pt x="79" y="154"/>
                  <a:pt x="73" y="151"/>
                  <a:pt x="68" y="148"/>
                </a:cubicBezTo>
                <a:cubicBezTo>
                  <a:pt x="63" y="145"/>
                  <a:pt x="58" y="141"/>
                  <a:pt x="54" y="136"/>
                </a:cubicBezTo>
                <a:cubicBezTo>
                  <a:pt x="50" y="131"/>
                  <a:pt x="47" y="126"/>
                  <a:pt x="44" y="119"/>
                </a:cubicBezTo>
                <a:cubicBezTo>
                  <a:pt x="42" y="112"/>
                  <a:pt x="40" y="104"/>
                  <a:pt x="39" y="95"/>
                </a:cubicBezTo>
                <a:cubicBezTo>
                  <a:pt x="48" y="92"/>
                  <a:pt x="56" y="90"/>
                  <a:pt x="64" y="89"/>
                </a:cubicBezTo>
                <a:cubicBezTo>
                  <a:pt x="71" y="88"/>
                  <a:pt x="78" y="88"/>
                  <a:pt x="84" y="89"/>
                </a:cubicBezTo>
                <a:cubicBezTo>
                  <a:pt x="90" y="90"/>
                  <a:pt x="96" y="92"/>
                  <a:pt x="101" y="94"/>
                </a:cubicBezTo>
                <a:cubicBezTo>
                  <a:pt x="106" y="97"/>
                  <a:pt x="111" y="100"/>
                  <a:pt x="115" y="103"/>
                </a:cubicBezTo>
                <a:cubicBezTo>
                  <a:pt x="118" y="107"/>
                  <a:pt x="122" y="111"/>
                  <a:pt x="125" y="115"/>
                </a:cubicBezTo>
                <a:cubicBezTo>
                  <a:pt x="128" y="118"/>
                  <a:pt x="131" y="122"/>
                  <a:pt x="133" y="126"/>
                </a:cubicBezTo>
                <a:cubicBezTo>
                  <a:pt x="135" y="130"/>
                  <a:pt x="136" y="133"/>
                  <a:pt x="138" y="136"/>
                </a:cubicBezTo>
                <a:cubicBezTo>
                  <a:pt x="139" y="139"/>
                  <a:pt x="140" y="142"/>
                  <a:pt x="141" y="144"/>
                </a:cubicBezTo>
                <a:cubicBezTo>
                  <a:pt x="141" y="147"/>
                  <a:pt x="141" y="147"/>
                  <a:pt x="141" y="147"/>
                </a:cubicBezTo>
                <a:cubicBezTo>
                  <a:pt x="143" y="132"/>
                  <a:pt x="144" y="120"/>
                  <a:pt x="144" y="111"/>
                </a:cubicBezTo>
                <a:cubicBezTo>
                  <a:pt x="143" y="110"/>
                  <a:pt x="141" y="109"/>
                  <a:pt x="140" y="108"/>
                </a:cubicBezTo>
                <a:cubicBezTo>
                  <a:pt x="138" y="107"/>
                  <a:pt x="135" y="104"/>
                  <a:pt x="131" y="100"/>
                </a:cubicBezTo>
                <a:cubicBezTo>
                  <a:pt x="126" y="96"/>
                  <a:pt x="122" y="91"/>
                  <a:pt x="119" y="87"/>
                </a:cubicBezTo>
                <a:cubicBezTo>
                  <a:pt x="116" y="82"/>
                  <a:pt x="112" y="76"/>
                  <a:pt x="109" y="70"/>
                </a:cubicBezTo>
                <a:cubicBezTo>
                  <a:pt x="106" y="63"/>
                  <a:pt x="104" y="56"/>
                  <a:pt x="103" y="49"/>
                </a:cubicBezTo>
                <a:cubicBezTo>
                  <a:pt x="102" y="42"/>
                  <a:pt x="103" y="34"/>
                  <a:pt x="105" y="26"/>
                </a:cubicBezTo>
                <a:cubicBezTo>
                  <a:pt x="108" y="17"/>
                  <a:pt x="112" y="9"/>
                  <a:pt x="118" y="0"/>
                </a:cubicBezTo>
                <a:cubicBezTo>
                  <a:pt x="127" y="3"/>
                  <a:pt x="135" y="7"/>
                  <a:pt x="141" y="11"/>
                </a:cubicBezTo>
                <a:cubicBezTo>
                  <a:pt x="148" y="16"/>
                  <a:pt x="153" y="21"/>
                  <a:pt x="157" y="26"/>
                </a:cubicBezTo>
                <a:cubicBezTo>
                  <a:pt x="161" y="30"/>
                  <a:pt x="164" y="36"/>
                  <a:pt x="166" y="41"/>
                </a:cubicBezTo>
                <a:cubicBezTo>
                  <a:pt x="168" y="47"/>
                  <a:pt x="169" y="52"/>
                  <a:pt x="170" y="57"/>
                </a:cubicBezTo>
                <a:cubicBezTo>
                  <a:pt x="170" y="63"/>
                  <a:pt x="170" y="68"/>
                  <a:pt x="169" y="73"/>
                </a:cubicBezTo>
                <a:cubicBezTo>
                  <a:pt x="169" y="78"/>
                  <a:pt x="168" y="83"/>
                  <a:pt x="167" y="87"/>
                </a:cubicBezTo>
                <a:cubicBezTo>
                  <a:pt x="166" y="91"/>
                  <a:pt x="165" y="95"/>
                  <a:pt x="164" y="99"/>
                </a:cubicBezTo>
                <a:cubicBezTo>
                  <a:pt x="162" y="102"/>
                  <a:pt x="161" y="104"/>
                  <a:pt x="160" y="106"/>
                </a:cubicBezTo>
                <a:cubicBezTo>
                  <a:pt x="159" y="109"/>
                  <a:pt x="159" y="109"/>
                  <a:pt x="159" y="109"/>
                </a:cubicBezTo>
                <a:cubicBezTo>
                  <a:pt x="159" y="110"/>
                  <a:pt x="159" y="113"/>
                  <a:pt x="159" y="118"/>
                </a:cubicBezTo>
                <a:cubicBezTo>
                  <a:pt x="159" y="124"/>
                  <a:pt x="159" y="128"/>
                  <a:pt x="159" y="131"/>
                </a:cubicBezTo>
                <a:cubicBezTo>
                  <a:pt x="160" y="131"/>
                  <a:pt x="160" y="129"/>
                  <a:pt x="161" y="128"/>
                </a:cubicBezTo>
                <a:cubicBezTo>
                  <a:pt x="162" y="127"/>
                  <a:pt x="164" y="124"/>
                  <a:pt x="167" y="120"/>
                </a:cubicBezTo>
                <a:cubicBezTo>
                  <a:pt x="169" y="116"/>
                  <a:pt x="173" y="113"/>
                  <a:pt x="176" y="110"/>
                </a:cubicBezTo>
                <a:cubicBezTo>
                  <a:pt x="179" y="106"/>
                  <a:pt x="184" y="103"/>
                  <a:pt x="189" y="99"/>
                </a:cubicBezTo>
                <a:cubicBezTo>
                  <a:pt x="194" y="96"/>
                  <a:pt x="200" y="93"/>
                  <a:pt x="206" y="91"/>
                </a:cubicBezTo>
                <a:cubicBezTo>
                  <a:pt x="212" y="89"/>
                  <a:pt x="218" y="88"/>
                  <a:pt x="226" y="88"/>
                </a:cubicBezTo>
                <a:cubicBezTo>
                  <a:pt x="234" y="89"/>
                  <a:pt x="242" y="90"/>
                  <a:pt x="251" y="93"/>
                </a:cubicBezTo>
                <a:cubicBezTo>
                  <a:pt x="250" y="102"/>
                  <a:pt x="249" y="111"/>
                  <a:pt x="247" y="119"/>
                </a:cubicBezTo>
                <a:cubicBezTo>
                  <a:pt x="244" y="127"/>
                  <a:pt x="241" y="133"/>
                  <a:pt x="237" y="138"/>
                </a:cubicBezTo>
                <a:cubicBezTo>
                  <a:pt x="234" y="143"/>
                  <a:pt x="229" y="147"/>
                  <a:pt x="225" y="151"/>
                </a:cubicBezTo>
                <a:cubicBezTo>
                  <a:pt x="220" y="155"/>
                  <a:pt x="215" y="158"/>
                  <a:pt x="210" y="160"/>
                </a:cubicBezTo>
                <a:cubicBezTo>
                  <a:pt x="205" y="161"/>
                  <a:pt x="199" y="163"/>
                  <a:pt x="194" y="164"/>
                </a:cubicBezTo>
                <a:cubicBezTo>
                  <a:pt x="189" y="165"/>
                  <a:pt x="184" y="166"/>
                  <a:pt x="180" y="166"/>
                </a:cubicBezTo>
                <a:cubicBezTo>
                  <a:pt x="175" y="166"/>
                  <a:pt x="171" y="166"/>
                  <a:pt x="167" y="165"/>
                </a:cubicBezTo>
                <a:cubicBezTo>
                  <a:pt x="164" y="165"/>
                  <a:pt x="161" y="165"/>
                  <a:pt x="159" y="165"/>
                </a:cubicBezTo>
                <a:cubicBezTo>
                  <a:pt x="155" y="164"/>
                  <a:pt x="155" y="164"/>
                  <a:pt x="155" y="164"/>
                </a:cubicBezTo>
                <a:cubicBezTo>
                  <a:pt x="153" y="182"/>
                  <a:pt x="148" y="199"/>
                  <a:pt x="142" y="216"/>
                </a:cubicBezTo>
                <a:cubicBezTo>
                  <a:pt x="143" y="215"/>
                  <a:pt x="144" y="214"/>
                  <a:pt x="145" y="213"/>
                </a:cubicBezTo>
                <a:cubicBezTo>
                  <a:pt x="147" y="211"/>
                  <a:pt x="150" y="209"/>
                  <a:pt x="154" y="205"/>
                </a:cubicBezTo>
                <a:cubicBezTo>
                  <a:pt x="159" y="202"/>
                  <a:pt x="164" y="198"/>
                  <a:pt x="169" y="195"/>
                </a:cubicBezTo>
                <a:cubicBezTo>
                  <a:pt x="174" y="193"/>
                  <a:pt x="180" y="190"/>
                  <a:pt x="187" y="188"/>
                </a:cubicBezTo>
                <a:cubicBezTo>
                  <a:pt x="194" y="185"/>
                  <a:pt x="201" y="184"/>
                  <a:pt x="209" y="184"/>
                </a:cubicBezTo>
                <a:cubicBezTo>
                  <a:pt x="216" y="184"/>
                  <a:pt x="224" y="185"/>
                  <a:pt x="232" y="188"/>
                </a:cubicBezTo>
                <a:cubicBezTo>
                  <a:pt x="241" y="191"/>
                  <a:pt x="249" y="196"/>
                  <a:pt x="257" y="20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30" name="Freeform 27">
            <a:extLst>
              <a:ext uri="{FF2B5EF4-FFF2-40B4-BE49-F238E27FC236}">
                <a16:creationId xmlns:a16="http://schemas.microsoft.com/office/drawing/2014/main" id="{EABE8728-076F-2E46-9E06-9F175AE87C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65818" y="2319332"/>
            <a:ext cx="438927" cy="383183"/>
          </a:xfrm>
          <a:custGeom>
            <a:avLst/>
            <a:gdLst>
              <a:gd name="T0" fmla="*/ 209179 w 602"/>
              <a:gd name="T1" fmla="*/ 183789 h 510"/>
              <a:gd name="T2" fmla="*/ 209179 w 602"/>
              <a:gd name="T3" fmla="*/ 183789 h 510"/>
              <a:gd name="T4" fmla="*/ 7587 w 602"/>
              <a:gd name="T5" fmla="*/ 183789 h 510"/>
              <a:gd name="T6" fmla="*/ 0 w 602"/>
              <a:gd name="T7" fmla="*/ 176206 h 510"/>
              <a:gd name="T8" fmla="*/ 0 w 602"/>
              <a:gd name="T9" fmla="*/ 173679 h 510"/>
              <a:gd name="T10" fmla="*/ 7587 w 602"/>
              <a:gd name="T11" fmla="*/ 163207 h 510"/>
              <a:gd name="T12" fmla="*/ 209179 w 602"/>
              <a:gd name="T13" fmla="*/ 163207 h 510"/>
              <a:gd name="T14" fmla="*/ 217127 w 602"/>
              <a:gd name="T15" fmla="*/ 173679 h 510"/>
              <a:gd name="T16" fmla="*/ 217127 w 602"/>
              <a:gd name="T17" fmla="*/ 176206 h 510"/>
              <a:gd name="T18" fmla="*/ 209179 w 602"/>
              <a:gd name="T19" fmla="*/ 183789 h 510"/>
              <a:gd name="T20" fmla="*/ 175941 w 602"/>
              <a:gd name="T21" fmla="*/ 153097 h 510"/>
              <a:gd name="T22" fmla="*/ 175941 w 602"/>
              <a:gd name="T23" fmla="*/ 153097 h 510"/>
              <a:gd name="T24" fmla="*/ 155710 w 602"/>
              <a:gd name="T25" fmla="*/ 153097 h 510"/>
              <a:gd name="T26" fmla="*/ 145594 w 602"/>
              <a:gd name="T27" fmla="*/ 142987 h 510"/>
              <a:gd name="T28" fmla="*/ 145594 w 602"/>
              <a:gd name="T29" fmla="*/ 10110 h 510"/>
              <a:gd name="T30" fmla="*/ 155710 w 602"/>
              <a:gd name="T31" fmla="*/ 0 h 510"/>
              <a:gd name="T32" fmla="*/ 175941 w 602"/>
              <a:gd name="T33" fmla="*/ 0 h 510"/>
              <a:gd name="T34" fmla="*/ 186418 w 602"/>
              <a:gd name="T35" fmla="*/ 10110 h 510"/>
              <a:gd name="T36" fmla="*/ 186418 w 602"/>
              <a:gd name="T37" fmla="*/ 142987 h 510"/>
              <a:gd name="T38" fmla="*/ 175941 w 602"/>
              <a:gd name="T39" fmla="*/ 153097 h 510"/>
              <a:gd name="T40" fmla="*/ 119944 w 602"/>
              <a:gd name="T41" fmla="*/ 153097 h 510"/>
              <a:gd name="T42" fmla="*/ 119944 w 602"/>
              <a:gd name="T43" fmla="*/ 153097 h 510"/>
              <a:gd name="T44" fmla="*/ 99712 w 602"/>
              <a:gd name="T45" fmla="*/ 153097 h 510"/>
              <a:gd name="T46" fmla="*/ 89235 w 602"/>
              <a:gd name="T47" fmla="*/ 142987 h 510"/>
              <a:gd name="T48" fmla="*/ 89235 w 602"/>
              <a:gd name="T49" fmla="*/ 58856 h 510"/>
              <a:gd name="T50" fmla="*/ 99712 w 602"/>
              <a:gd name="T51" fmla="*/ 48385 h 510"/>
              <a:gd name="T52" fmla="*/ 119944 w 602"/>
              <a:gd name="T53" fmla="*/ 48385 h 510"/>
              <a:gd name="T54" fmla="*/ 130059 w 602"/>
              <a:gd name="T55" fmla="*/ 58856 h 510"/>
              <a:gd name="T56" fmla="*/ 130059 w 602"/>
              <a:gd name="T57" fmla="*/ 142987 h 510"/>
              <a:gd name="T58" fmla="*/ 119944 w 602"/>
              <a:gd name="T59" fmla="*/ 153097 h 510"/>
              <a:gd name="T60" fmla="*/ 61056 w 602"/>
              <a:gd name="T61" fmla="*/ 153097 h 510"/>
              <a:gd name="T62" fmla="*/ 61056 w 602"/>
              <a:gd name="T63" fmla="*/ 153097 h 510"/>
              <a:gd name="T64" fmla="*/ 40824 w 602"/>
              <a:gd name="T65" fmla="*/ 153097 h 510"/>
              <a:gd name="T66" fmla="*/ 30708 w 602"/>
              <a:gd name="T67" fmla="*/ 142987 h 510"/>
              <a:gd name="T68" fmla="*/ 30708 w 602"/>
              <a:gd name="T69" fmla="*/ 107240 h 510"/>
              <a:gd name="T70" fmla="*/ 40824 w 602"/>
              <a:gd name="T71" fmla="*/ 97130 h 510"/>
              <a:gd name="T72" fmla="*/ 61056 w 602"/>
              <a:gd name="T73" fmla="*/ 97130 h 510"/>
              <a:gd name="T74" fmla="*/ 71533 w 602"/>
              <a:gd name="T75" fmla="*/ 107240 h 510"/>
              <a:gd name="T76" fmla="*/ 71533 w 602"/>
              <a:gd name="T77" fmla="*/ 142987 h 510"/>
              <a:gd name="T78" fmla="*/ 61056 w 602"/>
              <a:gd name="T79" fmla="*/ 153097 h 510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0" t="0" r="r" b="b"/>
            <a:pathLst>
              <a:path w="602" h="510">
                <a:moveTo>
                  <a:pt x="579" y="509"/>
                </a:moveTo>
                <a:lnTo>
                  <a:pt x="579" y="509"/>
                </a:lnTo>
                <a:cubicBezTo>
                  <a:pt x="21" y="509"/>
                  <a:pt x="21" y="509"/>
                  <a:pt x="21" y="509"/>
                </a:cubicBezTo>
                <a:cubicBezTo>
                  <a:pt x="7" y="509"/>
                  <a:pt x="0" y="502"/>
                  <a:pt x="0" y="488"/>
                </a:cubicBezTo>
                <a:cubicBezTo>
                  <a:pt x="0" y="481"/>
                  <a:pt x="0" y="481"/>
                  <a:pt x="0" y="481"/>
                </a:cubicBezTo>
                <a:cubicBezTo>
                  <a:pt x="0" y="467"/>
                  <a:pt x="7" y="452"/>
                  <a:pt x="21" y="452"/>
                </a:cubicBezTo>
                <a:cubicBezTo>
                  <a:pt x="579" y="452"/>
                  <a:pt x="579" y="452"/>
                  <a:pt x="579" y="452"/>
                </a:cubicBezTo>
                <a:cubicBezTo>
                  <a:pt x="594" y="452"/>
                  <a:pt x="601" y="467"/>
                  <a:pt x="601" y="481"/>
                </a:cubicBezTo>
                <a:cubicBezTo>
                  <a:pt x="601" y="488"/>
                  <a:pt x="601" y="488"/>
                  <a:pt x="601" y="488"/>
                </a:cubicBezTo>
                <a:cubicBezTo>
                  <a:pt x="601" y="502"/>
                  <a:pt x="594" y="509"/>
                  <a:pt x="579" y="509"/>
                </a:cubicBezTo>
                <a:close/>
                <a:moveTo>
                  <a:pt x="487" y="424"/>
                </a:moveTo>
                <a:lnTo>
                  <a:pt x="487" y="424"/>
                </a:lnTo>
                <a:cubicBezTo>
                  <a:pt x="431" y="424"/>
                  <a:pt x="431" y="424"/>
                  <a:pt x="431" y="424"/>
                </a:cubicBezTo>
                <a:cubicBezTo>
                  <a:pt x="417" y="424"/>
                  <a:pt x="403" y="417"/>
                  <a:pt x="403" y="396"/>
                </a:cubicBezTo>
                <a:cubicBezTo>
                  <a:pt x="403" y="28"/>
                  <a:pt x="403" y="28"/>
                  <a:pt x="403" y="28"/>
                </a:cubicBezTo>
                <a:cubicBezTo>
                  <a:pt x="403" y="14"/>
                  <a:pt x="417" y="0"/>
                  <a:pt x="431" y="0"/>
                </a:cubicBezTo>
                <a:cubicBezTo>
                  <a:pt x="487" y="0"/>
                  <a:pt x="487" y="0"/>
                  <a:pt x="487" y="0"/>
                </a:cubicBezTo>
                <a:cubicBezTo>
                  <a:pt x="509" y="0"/>
                  <a:pt x="516" y="14"/>
                  <a:pt x="516" y="28"/>
                </a:cubicBezTo>
                <a:cubicBezTo>
                  <a:pt x="516" y="396"/>
                  <a:pt x="516" y="396"/>
                  <a:pt x="516" y="396"/>
                </a:cubicBezTo>
                <a:cubicBezTo>
                  <a:pt x="516" y="417"/>
                  <a:pt x="509" y="424"/>
                  <a:pt x="487" y="424"/>
                </a:cubicBezTo>
                <a:close/>
                <a:moveTo>
                  <a:pt x="332" y="424"/>
                </a:moveTo>
                <a:lnTo>
                  <a:pt x="332" y="424"/>
                </a:lnTo>
                <a:cubicBezTo>
                  <a:pt x="276" y="424"/>
                  <a:pt x="276" y="424"/>
                  <a:pt x="276" y="424"/>
                </a:cubicBezTo>
                <a:cubicBezTo>
                  <a:pt x="254" y="424"/>
                  <a:pt x="247" y="417"/>
                  <a:pt x="247" y="396"/>
                </a:cubicBezTo>
                <a:cubicBezTo>
                  <a:pt x="247" y="163"/>
                  <a:pt x="247" y="163"/>
                  <a:pt x="247" y="163"/>
                </a:cubicBezTo>
                <a:cubicBezTo>
                  <a:pt x="247" y="149"/>
                  <a:pt x="254" y="134"/>
                  <a:pt x="276" y="134"/>
                </a:cubicBezTo>
                <a:cubicBezTo>
                  <a:pt x="332" y="134"/>
                  <a:pt x="332" y="134"/>
                  <a:pt x="332" y="134"/>
                </a:cubicBezTo>
                <a:cubicBezTo>
                  <a:pt x="346" y="134"/>
                  <a:pt x="360" y="149"/>
                  <a:pt x="360" y="163"/>
                </a:cubicBezTo>
                <a:cubicBezTo>
                  <a:pt x="360" y="396"/>
                  <a:pt x="360" y="396"/>
                  <a:pt x="360" y="396"/>
                </a:cubicBezTo>
                <a:cubicBezTo>
                  <a:pt x="360" y="417"/>
                  <a:pt x="346" y="424"/>
                  <a:pt x="332" y="424"/>
                </a:cubicBezTo>
                <a:close/>
                <a:moveTo>
                  <a:pt x="169" y="424"/>
                </a:moveTo>
                <a:lnTo>
                  <a:pt x="169" y="424"/>
                </a:lnTo>
                <a:cubicBezTo>
                  <a:pt x="113" y="424"/>
                  <a:pt x="113" y="424"/>
                  <a:pt x="113" y="424"/>
                </a:cubicBezTo>
                <a:cubicBezTo>
                  <a:pt x="99" y="424"/>
                  <a:pt x="85" y="417"/>
                  <a:pt x="85" y="396"/>
                </a:cubicBezTo>
                <a:cubicBezTo>
                  <a:pt x="85" y="297"/>
                  <a:pt x="85" y="297"/>
                  <a:pt x="85" y="297"/>
                </a:cubicBezTo>
                <a:cubicBezTo>
                  <a:pt x="85" y="276"/>
                  <a:pt x="99" y="269"/>
                  <a:pt x="113" y="269"/>
                </a:cubicBezTo>
                <a:cubicBezTo>
                  <a:pt x="169" y="269"/>
                  <a:pt x="169" y="269"/>
                  <a:pt x="169" y="269"/>
                </a:cubicBezTo>
                <a:cubicBezTo>
                  <a:pt x="184" y="269"/>
                  <a:pt x="198" y="276"/>
                  <a:pt x="198" y="297"/>
                </a:cubicBezTo>
                <a:cubicBezTo>
                  <a:pt x="198" y="396"/>
                  <a:pt x="198" y="396"/>
                  <a:pt x="198" y="396"/>
                </a:cubicBezTo>
                <a:cubicBezTo>
                  <a:pt x="198" y="417"/>
                  <a:pt x="184" y="424"/>
                  <a:pt x="169" y="42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31" name="Freeform 72">
            <a:extLst>
              <a:ext uri="{FF2B5EF4-FFF2-40B4-BE49-F238E27FC236}">
                <a16:creationId xmlns:a16="http://schemas.microsoft.com/office/drawing/2014/main" id="{B0ABF598-5E6D-FF48-9A07-675B15A679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48485" y="4781740"/>
            <a:ext cx="465137" cy="380243"/>
          </a:xfrm>
          <a:custGeom>
            <a:avLst/>
            <a:gdLst>
              <a:gd name="T0" fmla="*/ 217127 w 602"/>
              <a:gd name="T1" fmla="*/ 167383 h 495"/>
              <a:gd name="T2" fmla="*/ 217127 w 602"/>
              <a:gd name="T3" fmla="*/ 167383 h 495"/>
              <a:gd name="T4" fmla="*/ 206650 w 602"/>
              <a:gd name="T5" fmla="*/ 177441 h 495"/>
              <a:gd name="T6" fmla="*/ 206650 w 602"/>
              <a:gd name="T7" fmla="*/ 177441 h 495"/>
              <a:gd name="T8" fmla="*/ 10116 w 602"/>
              <a:gd name="T9" fmla="*/ 177441 h 495"/>
              <a:gd name="T10" fmla="*/ 10116 w 602"/>
              <a:gd name="T11" fmla="*/ 177441 h 495"/>
              <a:gd name="T12" fmla="*/ 10116 w 602"/>
              <a:gd name="T13" fmla="*/ 177441 h 495"/>
              <a:gd name="T14" fmla="*/ 0 w 602"/>
              <a:gd name="T15" fmla="*/ 167383 h 495"/>
              <a:gd name="T16" fmla="*/ 2529 w 602"/>
              <a:gd name="T17" fmla="*/ 162355 h 495"/>
              <a:gd name="T18" fmla="*/ 2529 w 602"/>
              <a:gd name="T19" fmla="*/ 162355 h 495"/>
              <a:gd name="T20" fmla="*/ 99712 w 602"/>
              <a:gd name="T21" fmla="*/ 2514 h 495"/>
              <a:gd name="T22" fmla="*/ 99712 w 602"/>
              <a:gd name="T23" fmla="*/ 2514 h 495"/>
              <a:gd name="T24" fmla="*/ 109828 w 602"/>
              <a:gd name="T25" fmla="*/ 0 h 495"/>
              <a:gd name="T26" fmla="*/ 117415 w 602"/>
              <a:gd name="T27" fmla="*/ 5029 h 495"/>
              <a:gd name="T28" fmla="*/ 117415 w 602"/>
              <a:gd name="T29" fmla="*/ 5029 h 495"/>
              <a:gd name="T30" fmla="*/ 217127 w 602"/>
              <a:gd name="T31" fmla="*/ 162355 h 495"/>
              <a:gd name="T32" fmla="*/ 217127 w 602"/>
              <a:gd name="T33" fmla="*/ 162355 h 495"/>
              <a:gd name="T34" fmla="*/ 217127 w 602"/>
              <a:gd name="T35" fmla="*/ 167383 h 495"/>
              <a:gd name="T36" fmla="*/ 122472 w 602"/>
              <a:gd name="T37" fmla="*/ 55675 h 495"/>
              <a:gd name="T38" fmla="*/ 122472 w 602"/>
              <a:gd name="T39" fmla="*/ 55675 h 495"/>
              <a:gd name="T40" fmla="*/ 109828 w 602"/>
              <a:gd name="T41" fmla="*/ 43103 h 495"/>
              <a:gd name="T42" fmla="*/ 94293 w 602"/>
              <a:gd name="T43" fmla="*/ 55675 h 495"/>
              <a:gd name="T44" fmla="*/ 94293 w 602"/>
              <a:gd name="T45" fmla="*/ 106321 h 495"/>
              <a:gd name="T46" fmla="*/ 109828 w 602"/>
              <a:gd name="T47" fmla="*/ 121766 h 495"/>
              <a:gd name="T48" fmla="*/ 122472 w 602"/>
              <a:gd name="T49" fmla="*/ 106321 h 495"/>
              <a:gd name="T50" fmla="*/ 122472 w 602"/>
              <a:gd name="T51" fmla="*/ 55675 h 495"/>
              <a:gd name="T52" fmla="*/ 109828 w 602"/>
              <a:gd name="T53" fmla="*/ 131823 h 495"/>
              <a:gd name="T54" fmla="*/ 109828 w 602"/>
              <a:gd name="T55" fmla="*/ 131823 h 495"/>
              <a:gd name="T56" fmla="*/ 94293 w 602"/>
              <a:gd name="T57" fmla="*/ 144754 h 495"/>
              <a:gd name="T58" fmla="*/ 109828 w 602"/>
              <a:gd name="T59" fmla="*/ 157326 h 495"/>
              <a:gd name="T60" fmla="*/ 122472 w 602"/>
              <a:gd name="T61" fmla="*/ 144754 h 495"/>
              <a:gd name="T62" fmla="*/ 109828 w 602"/>
              <a:gd name="T63" fmla="*/ 131823 h 495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602" h="495">
                <a:moveTo>
                  <a:pt x="601" y="466"/>
                </a:moveTo>
                <a:lnTo>
                  <a:pt x="601" y="466"/>
                </a:lnTo>
                <a:cubicBezTo>
                  <a:pt x="601" y="487"/>
                  <a:pt x="594" y="494"/>
                  <a:pt x="572" y="494"/>
                </a:cubicBezTo>
                <a:cubicBezTo>
                  <a:pt x="28" y="494"/>
                  <a:pt x="28" y="494"/>
                  <a:pt x="28" y="494"/>
                </a:cubicBezTo>
                <a:cubicBezTo>
                  <a:pt x="14" y="494"/>
                  <a:pt x="0" y="487"/>
                  <a:pt x="0" y="466"/>
                </a:cubicBezTo>
                <a:cubicBezTo>
                  <a:pt x="0" y="466"/>
                  <a:pt x="0" y="459"/>
                  <a:pt x="7" y="452"/>
                </a:cubicBezTo>
                <a:cubicBezTo>
                  <a:pt x="276" y="7"/>
                  <a:pt x="276" y="7"/>
                  <a:pt x="276" y="7"/>
                </a:cubicBezTo>
                <a:cubicBezTo>
                  <a:pt x="283" y="0"/>
                  <a:pt x="290" y="0"/>
                  <a:pt x="304" y="0"/>
                </a:cubicBezTo>
                <a:cubicBezTo>
                  <a:pt x="311" y="0"/>
                  <a:pt x="318" y="0"/>
                  <a:pt x="325" y="14"/>
                </a:cubicBezTo>
                <a:cubicBezTo>
                  <a:pt x="601" y="452"/>
                  <a:pt x="601" y="452"/>
                  <a:pt x="601" y="452"/>
                </a:cubicBezTo>
                <a:cubicBezTo>
                  <a:pt x="601" y="459"/>
                  <a:pt x="601" y="466"/>
                  <a:pt x="601" y="466"/>
                </a:cubicBezTo>
                <a:close/>
                <a:moveTo>
                  <a:pt x="339" y="155"/>
                </a:moveTo>
                <a:lnTo>
                  <a:pt x="339" y="155"/>
                </a:lnTo>
                <a:cubicBezTo>
                  <a:pt x="339" y="134"/>
                  <a:pt x="325" y="120"/>
                  <a:pt x="304" y="120"/>
                </a:cubicBezTo>
                <a:cubicBezTo>
                  <a:pt x="283" y="120"/>
                  <a:pt x="261" y="134"/>
                  <a:pt x="261" y="155"/>
                </a:cubicBezTo>
                <a:cubicBezTo>
                  <a:pt x="261" y="296"/>
                  <a:pt x="261" y="296"/>
                  <a:pt x="261" y="296"/>
                </a:cubicBezTo>
                <a:cubicBezTo>
                  <a:pt x="261" y="318"/>
                  <a:pt x="283" y="339"/>
                  <a:pt x="304" y="339"/>
                </a:cubicBezTo>
                <a:cubicBezTo>
                  <a:pt x="325" y="339"/>
                  <a:pt x="339" y="318"/>
                  <a:pt x="339" y="296"/>
                </a:cubicBezTo>
                <a:lnTo>
                  <a:pt x="339" y="155"/>
                </a:lnTo>
                <a:close/>
                <a:moveTo>
                  <a:pt x="304" y="367"/>
                </a:moveTo>
                <a:lnTo>
                  <a:pt x="304" y="367"/>
                </a:lnTo>
                <a:cubicBezTo>
                  <a:pt x="283" y="367"/>
                  <a:pt x="261" y="381"/>
                  <a:pt x="261" y="403"/>
                </a:cubicBezTo>
                <a:cubicBezTo>
                  <a:pt x="261" y="424"/>
                  <a:pt x="283" y="438"/>
                  <a:pt x="304" y="438"/>
                </a:cubicBezTo>
                <a:cubicBezTo>
                  <a:pt x="325" y="438"/>
                  <a:pt x="339" y="424"/>
                  <a:pt x="339" y="403"/>
                </a:cubicBezTo>
                <a:cubicBezTo>
                  <a:pt x="339" y="381"/>
                  <a:pt x="325" y="367"/>
                  <a:pt x="304" y="3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32" name="Freeform 28">
            <a:extLst>
              <a:ext uri="{FF2B5EF4-FFF2-40B4-BE49-F238E27FC236}">
                <a16:creationId xmlns:a16="http://schemas.microsoft.com/office/drawing/2014/main" id="{EAC1D26C-EE30-0547-B01F-7B332D485E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73606" y="3511586"/>
            <a:ext cx="578062" cy="483767"/>
          </a:xfrm>
          <a:custGeom>
            <a:avLst/>
            <a:gdLst>
              <a:gd name="T0" fmla="*/ 55668 w 498"/>
              <a:gd name="T1" fmla="*/ 36413 h 418"/>
              <a:gd name="T2" fmla="*/ 55668 w 498"/>
              <a:gd name="T3" fmla="*/ 36413 h 418"/>
              <a:gd name="T4" fmla="*/ 16162 w 498"/>
              <a:gd name="T5" fmla="*/ 115981 h 418"/>
              <a:gd name="T6" fmla="*/ 155330 w 498"/>
              <a:gd name="T7" fmla="*/ 52146 h 418"/>
              <a:gd name="T8" fmla="*/ 4040 w 498"/>
              <a:gd name="T9" fmla="*/ 171724 h 418"/>
              <a:gd name="T10" fmla="*/ 19753 w 498"/>
              <a:gd name="T11" fmla="*/ 179815 h 418"/>
              <a:gd name="T12" fmla="*/ 43546 w 498"/>
              <a:gd name="T13" fmla="*/ 139806 h 418"/>
              <a:gd name="T14" fmla="*/ 131537 w 498"/>
              <a:gd name="T15" fmla="*/ 139806 h 418"/>
              <a:gd name="T16" fmla="*/ 210549 w 498"/>
              <a:gd name="T17" fmla="*/ 32367 h 418"/>
              <a:gd name="T18" fmla="*/ 55668 w 498"/>
              <a:gd name="T19" fmla="*/ 36413 h 418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498" h="418">
                <a:moveTo>
                  <a:pt x="124" y="81"/>
                </a:moveTo>
                <a:lnTo>
                  <a:pt x="124" y="81"/>
                </a:lnTo>
                <a:cubicBezTo>
                  <a:pt x="27" y="134"/>
                  <a:pt x="36" y="222"/>
                  <a:pt x="36" y="258"/>
                </a:cubicBezTo>
                <a:cubicBezTo>
                  <a:pt x="159" y="107"/>
                  <a:pt x="346" y="116"/>
                  <a:pt x="346" y="116"/>
                </a:cubicBezTo>
                <a:cubicBezTo>
                  <a:pt x="346" y="116"/>
                  <a:pt x="80" y="204"/>
                  <a:pt x="9" y="382"/>
                </a:cubicBezTo>
                <a:cubicBezTo>
                  <a:pt x="0" y="400"/>
                  <a:pt x="36" y="417"/>
                  <a:pt x="44" y="400"/>
                </a:cubicBezTo>
                <a:cubicBezTo>
                  <a:pt x="62" y="355"/>
                  <a:pt x="97" y="311"/>
                  <a:pt x="97" y="311"/>
                </a:cubicBezTo>
                <a:cubicBezTo>
                  <a:pt x="151" y="329"/>
                  <a:pt x="230" y="355"/>
                  <a:pt x="293" y="311"/>
                </a:cubicBezTo>
                <a:cubicBezTo>
                  <a:pt x="363" y="258"/>
                  <a:pt x="363" y="134"/>
                  <a:pt x="469" y="72"/>
                </a:cubicBezTo>
                <a:cubicBezTo>
                  <a:pt x="497" y="63"/>
                  <a:pt x="249" y="0"/>
                  <a:pt x="124" y="81"/>
                </a:cubicBezTo>
              </a:path>
            </a:pathLst>
          </a:custGeom>
          <a:solidFill>
            <a:srgbClr val="FFFFFF"/>
          </a:solidFill>
          <a:ln>
            <a:noFill/>
          </a:ln>
          <a:effectLst/>
        </p:spPr>
        <p:txBody>
          <a:bodyPr wrap="none" lIns="34290" tIns="17145" rIns="34290" bIns="17145" anchor="ctr"/>
          <a:lstStyle/>
          <a:p>
            <a:endParaRPr lang="en-US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36" name="Freeform 66">
            <a:extLst>
              <a:ext uri="{FF2B5EF4-FFF2-40B4-BE49-F238E27FC236}">
                <a16:creationId xmlns:a16="http://schemas.microsoft.com/office/drawing/2014/main" id="{8058D16D-FFE6-EC4A-AD44-92B4D788FA38}"/>
              </a:ext>
            </a:extLst>
          </p:cNvPr>
          <p:cNvSpPr>
            <a:spLocks noEditPoints="1"/>
          </p:cNvSpPr>
          <p:nvPr/>
        </p:nvSpPr>
        <p:spPr bwMode="auto">
          <a:xfrm>
            <a:off x="5343274" y="5339552"/>
            <a:ext cx="423699" cy="394202"/>
          </a:xfrm>
          <a:custGeom>
            <a:avLst/>
            <a:gdLst>
              <a:gd name="T0" fmla="*/ 13 w 73"/>
              <a:gd name="T1" fmla="*/ 39 h 68"/>
              <a:gd name="T2" fmla="*/ 8 w 73"/>
              <a:gd name="T3" fmla="*/ 39 h 68"/>
              <a:gd name="T4" fmla="*/ 0 w 73"/>
              <a:gd name="T5" fmla="*/ 33 h 68"/>
              <a:gd name="T6" fmla="*/ 5 w 73"/>
              <a:gd name="T7" fmla="*/ 19 h 68"/>
              <a:gd name="T8" fmla="*/ 15 w 73"/>
              <a:gd name="T9" fmla="*/ 22 h 68"/>
              <a:gd name="T10" fmla="*/ 20 w 73"/>
              <a:gd name="T11" fmla="*/ 21 h 68"/>
              <a:gd name="T12" fmla="*/ 20 w 73"/>
              <a:gd name="T13" fmla="*/ 24 h 68"/>
              <a:gd name="T14" fmla="*/ 23 w 73"/>
              <a:gd name="T15" fmla="*/ 34 h 68"/>
              <a:gd name="T16" fmla="*/ 13 w 73"/>
              <a:gd name="T17" fmla="*/ 39 h 68"/>
              <a:gd name="T18" fmla="*/ 15 w 73"/>
              <a:gd name="T19" fmla="*/ 19 h 68"/>
              <a:gd name="T20" fmla="*/ 5 w 73"/>
              <a:gd name="T21" fmla="*/ 9 h 68"/>
              <a:gd name="T22" fmla="*/ 15 w 73"/>
              <a:gd name="T23" fmla="*/ 0 h 68"/>
              <a:gd name="T24" fmla="*/ 25 w 73"/>
              <a:gd name="T25" fmla="*/ 9 h 68"/>
              <a:gd name="T26" fmla="*/ 15 w 73"/>
              <a:gd name="T27" fmla="*/ 19 h 68"/>
              <a:gd name="T28" fmla="*/ 53 w 73"/>
              <a:gd name="T29" fmla="*/ 68 h 68"/>
              <a:gd name="T30" fmla="*/ 20 w 73"/>
              <a:gd name="T31" fmla="*/ 68 h 68"/>
              <a:gd name="T32" fmla="*/ 10 w 73"/>
              <a:gd name="T33" fmla="*/ 58 h 68"/>
              <a:gd name="T34" fmla="*/ 23 w 73"/>
              <a:gd name="T35" fmla="*/ 36 h 68"/>
              <a:gd name="T36" fmla="*/ 37 w 73"/>
              <a:gd name="T37" fmla="*/ 41 h 68"/>
              <a:gd name="T38" fmla="*/ 50 w 73"/>
              <a:gd name="T39" fmla="*/ 36 h 68"/>
              <a:gd name="T40" fmla="*/ 64 w 73"/>
              <a:gd name="T41" fmla="*/ 58 h 68"/>
              <a:gd name="T42" fmla="*/ 53 w 73"/>
              <a:gd name="T43" fmla="*/ 68 h 68"/>
              <a:gd name="T44" fmla="*/ 37 w 73"/>
              <a:gd name="T45" fmla="*/ 39 h 68"/>
              <a:gd name="T46" fmla="*/ 22 w 73"/>
              <a:gd name="T47" fmla="*/ 24 h 68"/>
              <a:gd name="T48" fmla="*/ 37 w 73"/>
              <a:gd name="T49" fmla="*/ 9 h 68"/>
              <a:gd name="T50" fmla="*/ 51 w 73"/>
              <a:gd name="T51" fmla="*/ 24 h 68"/>
              <a:gd name="T52" fmla="*/ 37 w 73"/>
              <a:gd name="T53" fmla="*/ 39 h 68"/>
              <a:gd name="T54" fmla="*/ 59 w 73"/>
              <a:gd name="T55" fmla="*/ 19 h 68"/>
              <a:gd name="T56" fmla="*/ 49 w 73"/>
              <a:gd name="T57" fmla="*/ 9 h 68"/>
              <a:gd name="T58" fmla="*/ 59 w 73"/>
              <a:gd name="T59" fmla="*/ 0 h 68"/>
              <a:gd name="T60" fmla="*/ 68 w 73"/>
              <a:gd name="T61" fmla="*/ 9 h 68"/>
              <a:gd name="T62" fmla="*/ 59 w 73"/>
              <a:gd name="T63" fmla="*/ 19 h 68"/>
              <a:gd name="T64" fmla="*/ 66 w 73"/>
              <a:gd name="T65" fmla="*/ 39 h 68"/>
              <a:gd name="T66" fmla="*/ 61 w 73"/>
              <a:gd name="T67" fmla="*/ 39 h 68"/>
              <a:gd name="T68" fmla="*/ 51 w 73"/>
              <a:gd name="T69" fmla="*/ 34 h 68"/>
              <a:gd name="T70" fmla="*/ 54 w 73"/>
              <a:gd name="T71" fmla="*/ 24 h 68"/>
              <a:gd name="T72" fmla="*/ 54 w 73"/>
              <a:gd name="T73" fmla="*/ 21 h 68"/>
              <a:gd name="T74" fmla="*/ 59 w 73"/>
              <a:gd name="T75" fmla="*/ 22 h 68"/>
              <a:gd name="T76" fmla="*/ 69 w 73"/>
              <a:gd name="T77" fmla="*/ 19 h 68"/>
              <a:gd name="T78" fmla="*/ 73 w 73"/>
              <a:gd name="T79" fmla="*/ 33 h 68"/>
              <a:gd name="T80" fmla="*/ 66 w 73"/>
              <a:gd name="T81" fmla="*/ 39 h 68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73" h="68">
                <a:moveTo>
                  <a:pt x="13" y="39"/>
                </a:moveTo>
                <a:cubicBezTo>
                  <a:pt x="8" y="39"/>
                  <a:pt x="8" y="39"/>
                  <a:pt x="8" y="39"/>
                </a:cubicBezTo>
                <a:cubicBezTo>
                  <a:pt x="4" y="39"/>
                  <a:pt x="0" y="37"/>
                  <a:pt x="0" y="33"/>
                </a:cubicBezTo>
                <a:cubicBezTo>
                  <a:pt x="0" y="29"/>
                  <a:pt x="0" y="19"/>
                  <a:pt x="5" y="19"/>
                </a:cubicBezTo>
                <a:cubicBezTo>
                  <a:pt x="6" y="19"/>
                  <a:pt x="10" y="22"/>
                  <a:pt x="15" y="22"/>
                </a:cubicBezTo>
                <a:cubicBezTo>
                  <a:pt x="17" y="22"/>
                  <a:pt x="18" y="22"/>
                  <a:pt x="20" y="21"/>
                </a:cubicBezTo>
                <a:cubicBezTo>
                  <a:pt x="20" y="22"/>
                  <a:pt x="20" y="23"/>
                  <a:pt x="20" y="24"/>
                </a:cubicBezTo>
                <a:cubicBezTo>
                  <a:pt x="20" y="27"/>
                  <a:pt x="21" y="31"/>
                  <a:pt x="23" y="34"/>
                </a:cubicBezTo>
                <a:cubicBezTo>
                  <a:pt x="19" y="34"/>
                  <a:pt x="15" y="36"/>
                  <a:pt x="13" y="39"/>
                </a:cubicBezTo>
                <a:close/>
                <a:moveTo>
                  <a:pt x="15" y="19"/>
                </a:moveTo>
                <a:cubicBezTo>
                  <a:pt x="10" y="19"/>
                  <a:pt x="5" y="15"/>
                  <a:pt x="5" y="9"/>
                </a:cubicBezTo>
                <a:cubicBezTo>
                  <a:pt x="5" y="4"/>
                  <a:pt x="10" y="0"/>
                  <a:pt x="15" y="0"/>
                </a:cubicBezTo>
                <a:cubicBezTo>
                  <a:pt x="20" y="0"/>
                  <a:pt x="25" y="4"/>
                  <a:pt x="25" y="9"/>
                </a:cubicBezTo>
                <a:cubicBezTo>
                  <a:pt x="25" y="15"/>
                  <a:pt x="20" y="19"/>
                  <a:pt x="15" y="19"/>
                </a:cubicBezTo>
                <a:close/>
                <a:moveTo>
                  <a:pt x="53" y="68"/>
                </a:moveTo>
                <a:cubicBezTo>
                  <a:pt x="20" y="68"/>
                  <a:pt x="20" y="68"/>
                  <a:pt x="20" y="68"/>
                </a:cubicBezTo>
                <a:cubicBezTo>
                  <a:pt x="14" y="68"/>
                  <a:pt x="10" y="64"/>
                  <a:pt x="10" y="58"/>
                </a:cubicBezTo>
                <a:cubicBezTo>
                  <a:pt x="10" y="49"/>
                  <a:pt x="12" y="36"/>
                  <a:pt x="23" y="36"/>
                </a:cubicBezTo>
                <a:cubicBezTo>
                  <a:pt x="25" y="36"/>
                  <a:pt x="29" y="41"/>
                  <a:pt x="37" y="41"/>
                </a:cubicBezTo>
                <a:cubicBezTo>
                  <a:pt x="44" y="41"/>
                  <a:pt x="49" y="36"/>
                  <a:pt x="50" y="36"/>
                </a:cubicBezTo>
                <a:cubicBezTo>
                  <a:pt x="62" y="36"/>
                  <a:pt x="64" y="49"/>
                  <a:pt x="64" y="58"/>
                </a:cubicBezTo>
                <a:cubicBezTo>
                  <a:pt x="64" y="64"/>
                  <a:pt x="60" y="68"/>
                  <a:pt x="53" y="68"/>
                </a:cubicBezTo>
                <a:close/>
                <a:moveTo>
                  <a:pt x="37" y="39"/>
                </a:moveTo>
                <a:cubicBezTo>
                  <a:pt x="29" y="39"/>
                  <a:pt x="22" y="32"/>
                  <a:pt x="22" y="24"/>
                </a:cubicBezTo>
                <a:cubicBezTo>
                  <a:pt x="22" y="16"/>
                  <a:pt x="29" y="9"/>
                  <a:pt x="37" y="9"/>
                </a:cubicBezTo>
                <a:cubicBezTo>
                  <a:pt x="45" y="9"/>
                  <a:pt x="51" y="16"/>
                  <a:pt x="51" y="24"/>
                </a:cubicBezTo>
                <a:cubicBezTo>
                  <a:pt x="51" y="32"/>
                  <a:pt x="45" y="39"/>
                  <a:pt x="37" y="39"/>
                </a:cubicBezTo>
                <a:close/>
                <a:moveTo>
                  <a:pt x="59" y="19"/>
                </a:moveTo>
                <a:cubicBezTo>
                  <a:pt x="53" y="19"/>
                  <a:pt x="49" y="15"/>
                  <a:pt x="49" y="9"/>
                </a:cubicBezTo>
                <a:cubicBezTo>
                  <a:pt x="49" y="4"/>
                  <a:pt x="53" y="0"/>
                  <a:pt x="59" y="0"/>
                </a:cubicBezTo>
                <a:cubicBezTo>
                  <a:pt x="64" y="0"/>
                  <a:pt x="68" y="4"/>
                  <a:pt x="68" y="9"/>
                </a:cubicBezTo>
                <a:cubicBezTo>
                  <a:pt x="68" y="15"/>
                  <a:pt x="64" y="19"/>
                  <a:pt x="59" y="19"/>
                </a:cubicBezTo>
                <a:close/>
                <a:moveTo>
                  <a:pt x="66" y="39"/>
                </a:moveTo>
                <a:cubicBezTo>
                  <a:pt x="61" y="39"/>
                  <a:pt x="61" y="39"/>
                  <a:pt x="61" y="39"/>
                </a:cubicBezTo>
                <a:cubicBezTo>
                  <a:pt x="58" y="36"/>
                  <a:pt x="55" y="34"/>
                  <a:pt x="51" y="34"/>
                </a:cubicBezTo>
                <a:cubicBezTo>
                  <a:pt x="53" y="31"/>
                  <a:pt x="54" y="27"/>
                  <a:pt x="54" y="24"/>
                </a:cubicBezTo>
                <a:cubicBezTo>
                  <a:pt x="54" y="23"/>
                  <a:pt x="54" y="22"/>
                  <a:pt x="54" y="21"/>
                </a:cubicBezTo>
                <a:cubicBezTo>
                  <a:pt x="55" y="22"/>
                  <a:pt x="57" y="22"/>
                  <a:pt x="59" y="22"/>
                </a:cubicBezTo>
                <a:cubicBezTo>
                  <a:pt x="64" y="22"/>
                  <a:pt x="68" y="19"/>
                  <a:pt x="69" y="19"/>
                </a:cubicBezTo>
                <a:cubicBezTo>
                  <a:pt x="73" y="19"/>
                  <a:pt x="73" y="29"/>
                  <a:pt x="73" y="33"/>
                </a:cubicBezTo>
                <a:cubicBezTo>
                  <a:pt x="73" y="37"/>
                  <a:pt x="70" y="39"/>
                  <a:pt x="66" y="3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/>
          <a:lstStyle/>
          <a:p>
            <a:endParaRPr lang="en-US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138" name="Group 137">
            <a:extLst>
              <a:ext uri="{FF2B5EF4-FFF2-40B4-BE49-F238E27FC236}">
                <a16:creationId xmlns:a16="http://schemas.microsoft.com/office/drawing/2014/main" id="{0EF18E4F-B862-EF46-AFA7-E5CBB32C2378}"/>
              </a:ext>
            </a:extLst>
          </p:cNvPr>
          <p:cNvGrpSpPr/>
          <p:nvPr/>
        </p:nvGrpSpPr>
        <p:grpSpPr>
          <a:xfrm>
            <a:off x="6665818" y="4758257"/>
            <a:ext cx="417316" cy="473990"/>
            <a:chOff x="363538" y="3013075"/>
            <a:chExt cx="257175" cy="292101"/>
          </a:xfrm>
          <a:solidFill>
            <a:srgbClr val="FFFFFF"/>
          </a:solidFill>
        </p:grpSpPr>
        <p:sp>
          <p:nvSpPr>
            <p:cNvPr id="139" name="Freeform 76">
              <a:extLst>
                <a:ext uri="{FF2B5EF4-FFF2-40B4-BE49-F238E27FC236}">
                  <a16:creationId xmlns:a16="http://schemas.microsoft.com/office/drawing/2014/main" id="{DF01ADC1-B0D1-9D47-A284-4674A44DFF4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3538" y="3068638"/>
              <a:ext cx="257175" cy="236538"/>
            </a:xfrm>
            <a:custGeom>
              <a:avLst/>
              <a:gdLst/>
              <a:ahLst/>
              <a:cxnLst>
                <a:cxn ang="0">
                  <a:pos x="51" y="15"/>
                </a:cxn>
                <a:cxn ang="0">
                  <a:pos x="0" y="44"/>
                </a:cxn>
                <a:cxn ang="0">
                  <a:pos x="37" y="94"/>
                </a:cxn>
                <a:cxn ang="0">
                  <a:pos x="51" y="87"/>
                </a:cxn>
                <a:cxn ang="0">
                  <a:pos x="66" y="94"/>
                </a:cxn>
                <a:cxn ang="0">
                  <a:pos x="102" y="44"/>
                </a:cxn>
                <a:cxn ang="0">
                  <a:pos x="51" y="15"/>
                </a:cxn>
                <a:cxn ang="0">
                  <a:pos x="22" y="73"/>
                </a:cxn>
                <a:cxn ang="0">
                  <a:pos x="22" y="22"/>
                </a:cxn>
                <a:cxn ang="0">
                  <a:pos x="37" y="22"/>
                </a:cxn>
                <a:cxn ang="0">
                  <a:pos x="22" y="73"/>
                </a:cxn>
              </a:cxnLst>
              <a:rect l="0" t="0" r="r" b="b"/>
              <a:pathLst>
                <a:path w="102" h="94">
                  <a:moveTo>
                    <a:pt x="51" y="15"/>
                  </a:moveTo>
                  <a:cubicBezTo>
                    <a:pt x="13" y="0"/>
                    <a:pt x="0" y="22"/>
                    <a:pt x="0" y="44"/>
                  </a:cubicBezTo>
                  <a:cubicBezTo>
                    <a:pt x="0" y="65"/>
                    <a:pt x="26" y="94"/>
                    <a:pt x="37" y="94"/>
                  </a:cubicBezTo>
                  <a:cubicBezTo>
                    <a:pt x="51" y="94"/>
                    <a:pt x="51" y="87"/>
                    <a:pt x="51" y="87"/>
                  </a:cubicBezTo>
                  <a:cubicBezTo>
                    <a:pt x="51" y="87"/>
                    <a:pt x="51" y="94"/>
                    <a:pt x="66" y="94"/>
                  </a:cubicBezTo>
                  <a:cubicBezTo>
                    <a:pt x="76" y="94"/>
                    <a:pt x="102" y="65"/>
                    <a:pt x="102" y="44"/>
                  </a:cubicBezTo>
                  <a:cubicBezTo>
                    <a:pt x="102" y="22"/>
                    <a:pt x="89" y="0"/>
                    <a:pt x="51" y="15"/>
                  </a:cubicBezTo>
                  <a:close/>
                  <a:moveTo>
                    <a:pt x="22" y="73"/>
                  </a:moveTo>
                  <a:cubicBezTo>
                    <a:pt x="0" y="44"/>
                    <a:pt x="22" y="22"/>
                    <a:pt x="22" y="22"/>
                  </a:cubicBezTo>
                  <a:cubicBezTo>
                    <a:pt x="37" y="22"/>
                    <a:pt x="37" y="22"/>
                    <a:pt x="37" y="22"/>
                  </a:cubicBezTo>
                  <a:cubicBezTo>
                    <a:pt x="37" y="22"/>
                    <a:pt x="22" y="36"/>
                    <a:pt x="22" y="7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140" name="Freeform 77">
              <a:extLst>
                <a:ext uri="{FF2B5EF4-FFF2-40B4-BE49-F238E27FC236}">
                  <a16:creationId xmlns:a16="http://schemas.microsoft.com/office/drawing/2014/main" id="{7615E96E-452B-2B4D-85C8-C2CFAA1E67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101" y="3013075"/>
              <a:ext cx="73025" cy="73025"/>
            </a:xfrm>
            <a:custGeom>
              <a:avLst/>
              <a:gdLst/>
              <a:ahLst/>
              <a:cxnLst>
                <a:cxn ang="0">
                  <a:pos x="29" y="29"/>
                </a:cxn>
                <a:cxn ang="0">
                  <a:pos x="15" y="0"/>
                </a:cxn>
                <a:cxn ang="0">
                  <a:pos x="0" y="0"/>
                </a:cxn>
                <a:cxn ang="0">
                  <a:pos x="22" y="29"/>
                </a:cxn>
                <a:cxn ang="0">
                  <a:pos x="29" y="29"/>
                </a:cxn>
              </a:cxnLst>
              <a:rect l="0" t="0" r="r" b="b"/>
              <a:pathLst>
                <a:path w="29" h="29">
                  <a:moveTo>
                    <a:pt x="29" y="29"/>
                  </a:moveTo>
                  <a:cubicBezTo>
                    <a:pt x="22" y="15"/>
                    <a:pt x="15" y="0"/>
                    <a:pt x="1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2" y="29"/>
                    <a:pt x="22" y="29"/>
                    <a:pt x="22" y="29"/>
                  </a:cubicBezTo>
                  <a:lnTo>
                    <a:pt x="29" y="2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141" name="Freeform 78">
              <a:extLst>
                <a:ext uri="{FF2B5EF4-FFF2-40B4-BE49-F238E27FC236}">
                  <a16:creationId xmlns:a16="http://schemas.microsoft.com/office/drawing/2014/main" id="{A2EC5856-453C-D849-B525-15D81679B87F}"/>
                </a:ext>
              </a:extLst>
            </p:cNvPr>
            <p:cNvSpPr>
              <a:spLocks/>
            </p:cNvSpPr>
            <p:nvPr/>
          </p:nvSpPr>
          <p:spPr bwMode="auto">
            <a:xfrm>
              <a:off x="492126" y="3013075"/>
              <a:ext cx="90488" cy="73025"/>
            </a:xfrm>
            <a:custGeom>
              <a:avLst/>
              <a:gdLst/>
              <a:ahLst/>
              <a:cxnLst>
                <a:cxn ang="0">
                  <a:pos x="36" y="0"/>
                </a:cxn>
                <a:cxn ang="0">
                  <a:pos x="0" y="29"/>
                </a:cxn>
                <a:cxn ang="0">
                  <a:pos x="36" y="0"/>
                </a:cxn>
              </a:cxnLst>
              <a:rect l="0" t="0" r="r" b="b"/>
              <a:pathLst>
                <a:path w="36" h="29">
                  <a:moveTo>
                    <a:pt x="36" y="0"/>
                  </a:moveTo>
                  <a:cubicBezTo>
                    <a:pt x="36" y="0"/>
                    <a:pt x="0" y="0"/>
                    <a:pt x="0" y="29"/>
                  </a:cubicBezTo>
                  <a:cubicBezTo>
                    <a:pt x="0" y="29"/>
                    <a:pt x="36" y="29"/>
                    <a:pt x="36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</p:grpSp>
      <p:sp>
        <p:nvSpPr>
          <p:cNvPr id="142" name="Freeform 51">
            <a:extLst>
              <a:ext uri="{FF2B5EF4-FFF2-40B4-BE49-F238E27FC236}">
                <a16:creationId xmlns:a16="http://schemas.microsoft.com/office/drawing/2014/main" id="{C156F252-038A-E64D-BA99-7EEA6F27AA6E}"/>
              </a:ext>
            </a:extLst>
          </p:cNvPr>
          <p:cNvSpPr>
            <a:spLocks/>
          </p:cNvSpPr>
          <p:nvPr/>
        </p:nvSpPr>
        <p:spPr bwMode="auto">
          <a:xfrm>
            <a:off x="5334419" y="1768782"/>
            <a:ext cx="415598" cy="417605"/>
          </a:xfrm>
          <a:custGeom>
            <a:avLst/>
            <a:gdLst>
              <a:gd name="T0" fmla="*/ 298 w 305"/>
              <a:gd name="T1" fmla="*/ 280 h 305"/>
              <a:gd name="T2" fmla="*/ 263 w 305"/>
              <a:gd name="T3" fmla="*/ 305 h 305"/>
              <a:gd name="T4" fmla="*/ 184 w 305"/>
              <a:gd name="T5" fmla="*/ 235 h 305"/>
              <a:gd name="T6" fmla="*/ 185 w 305"/>
              <a:gd name="T7" fmla="*/ 202 h 305"/>
              <a:gd name="T8" fmla="*/ 117 w 305"/>
              <a:gd name="T9" fmla="*/ 179 h 305"/>
              <a:gd name="T10" fmla="*/ 105 w 305"/>
              <a:gd name="T11" fmla="*/ 179 h 305"/>
              <a:gd name="T12" fmla="*/ 110 w 305"/>
              <a:gd name="T13" fmla="*/ 183 h 305"/>
              <a:gd name="T14" fmla="*/ 113 w 305"/>
              <a:gd name="T15" fmla="*/ 188 h 305"/>
              <a:gd name="T16" fmla="*/ 115 w 305"/>
              <a:gd name="T17" fmla="*/ 193 h 305"/>
              <a:gd name="T18" fmla="*/ 111 w 305"/>
              <a:gd name="T19" fmla="*/ 208 h 305"/>
              <a:gd name="T20" fmla="*/ 104 w 305"/>
              <a:gd name="T21" fmla="*/ 215 h 305"/>
              <a:gd name="T22" fmla="*/ 97 w 305"/>
              <a:gd name="T23" fmla="*/ 221 h 305"/>
              <a:gd name="T24" fmla="*/ 89 w 305"/>
              <a:gd name="T25" fmla="*/ 223 h 305"/>
              <a:gd name="T26" fmla="*/ 5 w 305"/>
              <a:gd name="T27" fmla="*/ 146 h 305"/>
              <a:gd name="T28" fmla="*/ 1 w 305"/>
              <a:gd name="T29" fmla="*/ 130 h 305"/>
              <a:gd name="T30" fmla="*/ 5 w 305"/>
              <a:gd name="T31" fmla="*/ 122 h 305"/>
              <a:gd name="T32" fmla="*/ 12 w 305"/>
              <a:gd name="T33" fmla="*/ 115 h 305"/>
              <a:gd name="T34" fmla="*/ 27 w 305"/>
              <a:gd name="T35" fmla="*/ 107 h 305"/>
              <a:gd name="T36" fmla="*/ 33 w 305"/>
              <a:gd name="T37" fmla="*/ 109 h 305"/>
              <a:gd name="T38" fmla="*/ 38 w 305"/>
              <a:gd name="T39" fmla="*/ 111 h 305"/>
              <a:gd name="T40" fmla="*/ 42 w 305"/>
              <a:gd name="T41" fmla="*/ 115 h 305"/>
              <a:gd name="T42" fmla="*/ 42 w 305"/>
              <a:gd name="T43" fmla="*/ 112 h 305"/>
              <a:gd name="T44" fmla="*/ 105 w 305"/>
              <a:gd name="T45" fmla="*/ 44 h 305"/>
              <a:gd name="T46" fmla="*/ 117 w 305"/>
              <a:gd name="T47" fmla="*/ 44 h 305"/>
              <a:gd name="T48" fmla="*/ 113 w 305"/>
              <a:gd name="T49" fmla="*/ 40 h 305"/>
              <a:gd name="T50" fmla="*/ 109 w 305"/>
              <a:gd name="T51" fmla="*/ 36 h 305"/>
              <a:gd name="T52" fmla="*/ 107 w 305"/>
              <a:gd name="T53" fmla="*/ 30 h 305"/>
              <a:gd name="T54" fmla="*/ 112 w 305"/>
              <a:gd name="T55" fmla="*/ 15 h 305"/>
              <a:gd name="T56" fmla="*/ 118 w 305"/>
              <a:gd name="T57" fmla="*/ 8 h 305"/>
              <a:gd name="T58" fmla="*/ 125 w 305"/>
              <a:gd name="T59" fmla="*/ 3 h 305"/>
              <a:gd name="T60" fmla="*/ 134 w 305"/>
              <a:gd name="T61" fmla="*/ 0 h 305"/>
              <a:gd name="T62" fmla="*/ 218 w 305"/>
              <a:gd name="T63" fmla="*/ 77 h 305"/>
              <a:gd name="T64" fmla="*/ 222 w 305"/>
              <a:gd name="T65" fmla="*/ 94 h 305"/>
              <a:gd name="T66" fmla="*/ 218 w 305"/>
              <a:gd name="T67" fmla="*/ 101 h 305"/>
              <a:gd name="T68" fmla="*/ 211 w 305"/>
              <a:gd name="T69" fmla="*/ 108 h 305"/>
              <a:gd name="T70" fmla="*/ 196 w 305"/>
              <a:gd name="T71" fmla="*/ 116 h 305"/>
              <a:gd name="T72" fmla="*/ 190 w 305"/>
              <a:gd name="T73" fmla="*/ 115 h 305"/>
              <a:gd name="T74" fmla="*/ 185 w 305"/>
              <a:gd name="T75" fmla="*/ 112 h 305"/>
              <a:gd name="T76" fmla="*/ 181 w 305"/>
              <a:gd name="T77" fmla="*/ 108 h 305"/>
              <a:gd name="T78" fmla="*/ 181 w 305"/>
              <a:gd name="T79" fmla="*/ 112 h 305"/>
              <a:gd name="T80" fmla="*/ 156 w 305"/>
              <a:gd name="T81" fmla="*/ 140 h 305"/>
              <a:gd name="T82" fmla="*/ 218 w 305"/>
              <a:gd name="T83" fmla="*/ 177 h 305"/>
              <a:gd name="T84" fmla="*/ 298 w 305"/>
              <a:gd name="T85" fmla="*/ 248 h 3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305" h="305">
                <a:moveTo>
                  <a:pt x="305" y="264"/>
                </a:moveTo>
                <a:cubicBezTo>
                  <a:pt x="305" y="270"/>
                  <a:pt x="303" y="275"/>
                  <a:pt x="298" y="280"/>
                </a:cubicBezTo>
                <a:cubicBezTo>
                  <a:pt x="280" y="299"/>
                  <a:pt x="280" y="299"/>
                  <a:pt x="280" y="299"/>
                </a:cubicBezTo>
                <a:cubicBezTo>
                  <a:pt x="275" y="303"/>
                  <a:pt x="270" y="305"/>
                  <a:pt x="263" y="305"/>
                </a:cubicBezTo>
                <a:cubicBezTo>
                  <a:pt x="257" y="305"/>
                  <a:pt x="252" y="303"/>
                  <a:pt x="248" y="299"/>
                </a:cubicBezTo>
                <a:cubicBezTo>
                  <a:pt x="184" y="235"/>
                  <a:pt x="184" y="235"/>
                  <a:pt x="184" y="235"/>
                </a:cubicBezTo>
                <a:cubicBezTo>
                  <a:pt x="179" y="230"/>
                  <a:pt x="177" y="225"/>
                  <a:pt x="177" y="219"/>
                </a:cubicBezTo>
                <a:cubicBezTo>
                  <a:pt x="177" y="212"/>
                  <a:pt x="180" y="207"/>
                  <a:pt x="185" y="202"/>
                </a:cubicBezTo>
                <a:cubicBezTo>
                  <a:pt x="140" y="157"/>
                  <a:pt x="140" y="157"/>
                  <a:pt x="140" y="157"/>
                </a:cubicBezTo>
                <a:cubicBezTo>
                  <a:pt x="117" y="179"/>
                  <a:pt x="117" y="179"/>
                  <a:pt x="117" y="179"/>
                </a:cubicBezTo>
                <a:cubicBezTo>
                  <a:pt x="116" y="181"/>
                  <a:pt x="114" y="181"/>
                  <a:pt x="111" y="181"/>
                </a:cubicBezTo>
                <a:cubicBezTo>
                  <a:pt x="109" y="181"/>
                  <a:pt x="107" y="181"/>
                  <a:pt x="105" y="179"/>
                </a:cubicBezTo>
                <a:cubicBezTo>
                  <a:pt x="106" y="179"/>
                  <a:pt x="106" y="180"/>
                  <a:pt x="108" y="181"/>
                </a:cubicBezTo>
                <a:cubicBezTo>
                  <a:pt x="109" y="182"/>
                  <a:pt x="110" y="183"/>
                  <a:pt x="110" y="183"/>
                </a:cubicBezTo>
                <a:cubicBezTo>
                  <a:pt x="110" y="184"/>
                  <a:pt x="111" y="184"/>
                  <a:pt x="112" y="185"/>
                </a:cubicBezTo>
                <a:cubicBezTo>
                  <a:pt x="112" y="186"/>
                  <a:pt x="113" y="187"/>
                  <a:pt x="113" y="188"/>
                </a:cubicBezTo>
                <a:cubicBezTo>
                  <a:pt x="114" y="188"/>
                  <a:pt x="114" y="189"/>
                  <a:pt x="114" y="190"/>
                </a:cubicBezTo>
                <a:cubicBezTo>
                  <a:pt x="115" y="191"/>
                  <a:pt x="115" y="192"/>
                  <a:pt x="115" y="193"/>
                </a:cubicBezTo>
                <a:cubicBezTo>
                  <a:pt x="116" y="194"/>
                  <a:pt x="116" y="195"/>
                  <a:pt x="116" y="196"/>
                </a:cubicBezTo>
                <a:cubicBezTo>
                  <a:pt x="116" y="201"/>
                  <a:pt x="114" y="205"/>
                  <a:pt x="111" y="208"/>
                </a:cubicBezTo>
                <a:cubicBezTo>
                  <a:pt x="110" y="208"/>
                  <a:pt x="109" y="210"/>
                  <a:pt x="108" y="211"/>
                </a:cubicBezTo>
                <a:cubicBezTo>
                  <a:pt x="106" y="213"/>
                  <a:pt x="105" y="214"/>
                  <a:pt x="104" y="215"/>
                </a:cubicBezTo>
                <a:cubicBezTo>
                  <a:pt x="104" y="216"/>
                  <a:pt x="103" y="217"/>
                  <a:pt x="101" y="218"/>
                </a:cubicBezTo>
                <a:cubicBezTo>
                  <a:pt x="100" y="219"/>
                  <a:pt x="98" y="220"/>
                  <a:pt x="97" y="221"/>
                </a:cubicBezTo>
                <a:cubicBezTo>
                  <a:pt x="96" y="221"/>
                  <a:pt x="95" y="222"/>
                  <a:pt x="93" y="222"/>
                </a:cubicBezTo>
                <a:cubicBezTo>
                  <a:pt x="92" y="223"/>
                  <a:pt x="90" y="223"/>
                  <a:pt x="89" y="223"/>
                </a:cubicBezTo>
                <a:cubicBezTo>
                  <a:pt x="84" y="223"/>
                  <a:pt x="80" y="221"/>
                  <a:pt x="77" y="218"/>
                </a:cubicBezTo>
                <a:cubicBezTo>
                  <a:pt x="5" y="146"/>
                  <a:pt x="5" y="146"/>
                  <a:pt x="5" y="146"/>
                </a:cubicBezTo>
                <a:cubicBezTo>
                  <a:pt x="2" y="143"/>
                  <a:pt x="0" y="139"/>
                  <a:pt x="0" y="134"/>
                </a:cubicBezTo>
                <a:cubicBezTo>
                  <a:pt x="0" y="133"/>
                  <a:pt x="0" y="131"/>
                  <a:pt x="1" y="130"/>
                </a:cubicBezTo>
                <a:cubicBezTo>
                  <a:pt x="1" y="128"/>
                  <a:pt x="2" y="127"/>
                  <a:pt x="2" y="126"/>
                </a:cubicBezTo>
                <a:cubicBezTo>
                  <a:pt x="3" y="125"/>
                  <a:pt x="4" y="123"/>
                  <a:pt x="5" y="122"/>
                </a:cubicBezTo>
                <a:cubicBezTo>
                  <a:pt x="7" y="120"/>
                  <a:pt x="7" y="119"/>
                  <a:pt x="8" y="119"/>
                </a:cubicBezTo>
                <a:cubicBezTo>
                  <a:pt x="9" y="118"/>
                  <a:pt x="10" y="117"/>
                  <a:pt x="12" y="115"/>
                </a:cubicBezTo>
                <a:cubicBezTo>
                  <a:pt x="13" y="114"/>
                  <a:pt x="15" y="113"/>
                  <a:pt x="15" y="112"/>
                </a:cubicBezTo>
                <a:cubicBezTo>
                  <a:pt x="18" y="109"/>
                  <a:pt x="22" y="107"/>
                  <a:pt x="27" y="107"/>
                </a:cubicBezTo>
                <a:cubicBezTo>
                  <a:pt x="28" y="107"/>
                  <a:pt x="29" y="108"/>
                  <a:pt x="30" y="108"/>
                </a:cubicBezTo>
                <a:cubicBezTo>
                  <a:pt x="31" y="108"/>
                  <a:pt x="32" y="108"/>
                  <a:pt x="33" y="109"/>
                </a:cubicBezTo>
                <a:cubicBezTo>
                  <a:pt x="34" y="109"/>
                  <a:pt x="35" y="109"/>
                  <a:pt x="35" y="110"/>
                </a:cubicBezTo>
                <a:cubicBezTo>
                  <a:pt x="36" y="110"/>
                  <a:pt x="37" y="111"/>
                  <a:pt x="38" y="111"/>
                </a:cubicBezTo>
                <a:cubicBezTo>
                  <a:pt x="39" y="112"/>
                  <a:pt x="39" y="113"/>
                  <a:pt x="40" y="113"/>
                </a:cubicBezTo>
                <a:cubicBezTo>
                  <a:pt x="40" y="113"/>
                  <a:pt x="41" y="114"/>
                  <a:pt x="42" y="115"/>
                </a:cubicBezTo>
                <a:cubicBezTo>
                  <a:pt x="43" y="117"/>
                  <a:pt x="44" y="117"/>
                  <a:pt x="44" y="118"/>
                </a:cubicBezTo>
                <a:cubicBezTo>
                  <a:pt x="42" y="116"/>
                  <a:pt x="42" y="114"/>
                  <a:pt x="42" y="112"/>
                </a:cubicBezTo>
                <a:cubicBezTo>
                  <a:pt x="42" y="109"/>
                  <a:pt x="42" y="107"/>
                  <a:pt x="44" y="106"/>
                </a:cubicBezTo>
                <a:cubicBezTo>
                  <a:pt x="105" y="44"/>
                  <a:pt x="105" y="44"/>
                  <a:pt x="105" y="44"/>
                </a:cubicBezTo>
                <a:cubicBezTo>
                  <a:pt x="107" y="43"/>
                  <a:pt x="109" y="42"/>
                  <a:pt x="111" y="42"/>
                </a:cubicBezTo>
                <a:cubicBezTo>
                  <a:pt x="114" y="42"/>
                  <a:pt x="116" y="43"/>
                  <a:pt x="117" y="44"/>
                </a:cubicBezTo>
                <a:cubicBezTo>
                  <a:pt x="117" y="44"/>
                  <a:pt x="116" y="43"/>
                  <a:pt x="115" y="42"/>
                </a:cubicBezTo>
                <a:cubicBezTo>
                  <a:pt x="114" y="41"/>
                  <a:pt x="113" y="40"/>
                  <a:pt x="113" y="40"/>
                </a:cubicBezTo>
                <a:cubicBezTo>
                  <a:pt x="113" y="40"/>
                  <a:pt x="112" y="39"/>
                  <a:pt x="111" y="38"/>
                </a:cubicBezTo>
                <a:cubicBezTo>
                  <a:pt x="110" y="37"/>
                  <a:pt x="110" y="36"/>
                  <a:pt x="109" y="36"/>
                </a:cubicBezTo>
                <a:cubicBezTo>
                  <a:pt x="109" y="35"/>
                  <a:pt x="109" y="34"/>
                  <a:pt x="108" y="33"/>
                </a:cubicBezTo>
                <a:cubicBezTo>
                  <a:pt x="108" y="32"/>
                  <a:pt x="108" y="31"/>
                  <a:pt x="107" y="30"/>
                </a:cubicBezTo>
                <a:cubicBezTo>
                  <a:pt x="107" y="29"/>
                  <a:pt x="107" y="28"/>
                  <a:pt x="107" y="27"/>
                </a:cubicBezTo>
                <a:cubicBezTo>
                  <a:pt x="107" y="23"/>
                  <a:pt x="109" y="19"/>
                  <a:pt x="112" y="15"/>
                </a:cubicBezTo>
                <a:cubicBezTo>
                  <a:pt x="112" y="15"/>
                  <a:pt x="113" y="14"/>
                  <a:pt x="115" y="12"/>
                </a:cubicBezTo>
                <a:cubicBezTo>
                  <a:pt x="117" y="10"/>
                  <a:pt x="118" y="9"/>
                  <a:pt x="118" y="8"/>
                </a:cubicBezTo>
                <a:cubicBezTo>
                  <a:pt x="119" y="8"/>
                  <a:pt x="120" y="7"/>
                  <a:pt x="122" y="5"/>
                </a:cubicBezTo>
                <a:cubicBezTo>
                  <a:pt x="123" y="4"/>
                  <a:pt x="124" y="3"/>
                  <a:pt x="125" y="3"/>
                </a:cubicBezTo>
                <a:cubicBezTo>
                  <a:pt x="127" y="2"/>
                  <a:pt x="128" y="2"/>
                  <a:pt x="129" y="1"/>
                </a:cubicBezTo>
                <a:cubicBezTo>
                  <a:pt x="131" y="1"/>
                  <a:pt x="132" y="0"/>
                  <a:pt x="134" y="0"/>
                </a:cubicBezTo>
                <a:cubicBezTo>
                  <a:pt x="139" y="0"/>
                  <a:pt x="143" y="2"/>
                  <a:pt x="146" y="5"/>
                </a:cubicBezTo>
                <a:cubicBezTo>
                  <a:pt x="218" y="77"/>
                  <a:pt x="218" y="77"/>
                  <a:pt x="218" y="77"/>
                </a:cubicBezTo>
                <a:cubicBezTo>
                  <a:pt x="221" y="80"/>
                  <a:pt x="223" y="84"/>
                  <a:pt x="223" y="89"/>
                </a:cubicBezTo>
                <a:cubicBezTo>
                  <a:pt x="223" y="91"/>
                  <a:pt x="222" y="92"/>
                  <a:pt x="222" y="94"/>
                </a:cubicBezTo>
                <a:cubicBezTo>
                  <a:pt x="221" y="95"/>
                  <a:pt x="221" y="97"/>
                  <a:pt x="220" y="98"/>
                </a:cubicBezTo>
                <a:cubicBezTo>
                  <a:pt x="220" y="99"/>
                  <a:pt x="219" y="100"/>
                  <a:pt x="218" y="101"/>
                </a:cubicBezTo>
                <a:cubicBezTo>
                  <a:pt x="216" y="103"/>
                  <a:pt x="215" y="104"/>
                  <a:pt x="215" y="105"/>
                </a:cubicBezTo>
                <a:cubicBezTo>
                  <a:pt x="214" y="105"/>
                  <a:pt x="213" y="106"/>
                  <a:pt x="211" y="108"/>
                </a:cubicBezTo>
                <a:cubicBezTo>
                  <a:pt x="209" y="110"/>
                  <a:pt x="208" y="111"/>
                  <a:pt x="208" y="111"/>
                </a:cubicBezTo>
                <a:cubicBezTo>
                  <a:pt x="204" y="114"/>
                  <a:pt x="200" y="116"/>
                  <a:pt x="196" y="116"/>
                </a:cubicBezTo>
                <a:cubicBezTo>
                  <a:pt x="195" y="116"/>
                  <a:pt x="194" y="116"/>
                  <a:pt x="193" y="116"/>
                </a:cubicBezTo>
                <a:cubicBezTo>
                  <a:pt x="192" y="115"/>
                  <a:pt x="191" y="115"/>
                  <a:pt x="190" y="115"/>
                </a:cubicBezTo>
                <a:cubicBezTo>
                  <a:pt x="189" y="114"/>
                  <a:pt x="188" y="114"/>
                  <a:pt x="187" y="114"/>
                </a:cubicBezTo>
                <a:cubicBezTo>
                  <a:pt x="187" y="113"/>
                  <a:pt x="186" y="113"/>
                  <a:pt x="185" y="112"/>
                </a:cubicBezTo>
                <a:cubicBezTo>
                  <a:pt x="184" y="111"/>
                  <a:pt x="183" y="110"/>
                  <a:pt x="183" y="110"/>
                </a:cubicBezTo>
                <a:cubicBezTo>
                  <a:pt x="183" y="110"/>
                  <a:pt x="182" y="109"/>
                  <a:pt x="181" y="108"/>
                </a:cubicBezTo>
                <a:cubicBezTo>
                  <a:pt x="180" y="107"/>
                  <a:pt x="179" y="106"/>
                  <a:pt x="179" y="106"/>
                </a:cubicBezTo>
                <a:cubicBezTo>
                  <a:pt x="180" y="107"/>
                  <a:pt x="181" y="109"/>
                  <a:pt x="181" y="112"/>
                </a:cubicBezTo>
                <a:cubicBezTo>
                  <a:pt x="181" y="114"/>
                  <a:pt x="180" y="116"/>
                  <a:pt x="179" y="118"/>
                </a:cubicBezTo>
                <a:cubicBezTo>
                  <a:pt x="156" y="140"/>
                  <a:pt x="156" y="140"/>
                  <a:pt x="156" y="140"/>
                </a:cubicBezTo>
                <a:cubicBezTo>
                  <a:pt x="202" y="185"/>
                  <a:pt x="202" y="185"/>
                  <a:pt x="202" y="185"/>
                </a:cubicBezTo>
                <a:cubicBezTo>
                  <a:pt x="207" y="180"/>
                  <a:pt x="212" y="177"/>
                  <a:pt x="218" y="177"/>
                </a:cubicBezTo>
                <a:cubicBezTo>
                  <a:pt x="225" y="177"/>
                  <a:pt x="230" y="179"/>
                  <a:pt x="234" y="184"/>
                </a:cubicBezTo>
                <a:cubicBezTo>
                  <a:pt x="298" y="248"/>
                  <a:pt x="298" y="248"/>
                  <a:pt x="298" y="248"/>
                </a:cubicBezTo>
                <a:cubicBezTo>
                  <a:pt x="303" y="252"/>
                  <a:pt x="305" y="258"/>
                  <a:pt x="305" y="26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79677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D37D99EF-DB1F-4C25-A724-BE35A1432F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tx2"/>
                </a:solidFill>
              </a:rPr>
              <a:t>Identifying your potential scope or scale of production is an important first step: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b="1" dirty="0">
                <a:solidFill>
                  <a:schemeClr val="tx1"/>
                </a:solidFill>
              </a:rPr>
              <a:t>Scale: </a:t>
            </a:r>
            <a:r>
              <a:rPr lang="en-US" dirty="0">
                <a:solidFill>
                  <a:schemeClr val="tx2"/>
                </a:solidFill>
              </a:rPr>
              <a:t>Level of production for one good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b="1" dirty="0">
                <a:solidFill>
                  <a:schemeClr val="tx1"/>
                </a:solidFill>
              </a:rPr>
              <a:t>Scope: </a:t>
            </a:r>
            <a:r>
              <a:rPr lang="en-US" dirty="0">
                <a:solidFill>
                  <a:schemeClr val="tx2"/>
                </a:solidFill>
              </a:rPr>
              <a:t>Level of diversification, i.e. the number of distinct goods or services produced</a:t>
            </a:r>
          </a:p>
          <a:p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88786DE-0D54-438E-97E3-3A90D53FD1E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Indigenous Food and Agriculture initiative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A17B47CE-6A42-494F-A79B-A302EFF46B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Identify Production Output Levels and </a:t>
            </a:r>
            <a:br>
              <a:rPr lang="en-US" dirty="0"/>
            </a:br>
            <a:r>
              <a:rPr lang="en-US" dirty="0"/>
              <a:t>Market Requirements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0BE56C1-08D9-4B11-902D-D3F0AD66E21D}"/>
              </a:ext>
            </a:extLst>
          </p:cNvPr>
          <p:cNvSpPr/>
          <p:nvPr/>
        </p:nvSpPr>
        <p:spPr>
          <a:xfrm>
            <a:off x="1097279" y="4401879"/>
            <a:ext cx="1587442" cy="15789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Ex: </a:t>
            </a:r>
          </a:p>
          <a:p>
            <a:pPr algn="ctr"/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1 Acre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5AAB4A0-C9BC-4A23-A09E-2663E292367D}"/>
              </a:ext>
            </a:extLst>
          </p:cNvPr>
          <p:cNvSpPr txBox="1"/>
          <p:nvPr/>
        </p:nvSpPr>
        <p:spPr>
          <a:xfrm>
            <a:off x="2854842" y="4514057"/>
            <a:ext cx="74693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For each area of production, consider the following questions: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What product(s) do you intend produce, e.g. cover cropping?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What is the amount (either quantity of products or total pounds) of harvest you expect to grow?</a:t>
            </a:r>
          </a:p>
        </p:txBody>
      </p:sp>
    </p:spTree>
    <p:extLst>
      <p:ext uri="{BB962C8B-B14F-4D97-AF65-F5344CB8AC3E}">
        <p14:creationId xmlns:p14="http://schemas.microsoft.com/office/powerpoint/2010/main" val="23832538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5DD2081-11A5-479F-A5BB-477D889173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Navigating Potential Distribution Channels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512ABE7-21E0-4AF9-81E4-931F150A05AB}"/>
              </a:ext>
            </a:extLst>
          </p:cNvPr>
          <p:cNvSpPr/>
          <p:nvPr/>
        </p:nvSpPr>
        <p:spPr>
          <a:xfrm>
            <a:off x="8656054" y="1845733"/>
            <a:ext cx="425669" cy="4256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81AA914E-3154-48E1-BF5D-A86109CCDC37}"/>
              </a:ext>
            </a:extLst>
          </p:cNvPr>
          <p:cNvSpPr/>
          <p:nvPr/>
        </p:nvSpPr>
        <p:spPr>
          <a:xfrm>
            <a:off x="9341857" y="1420066"/>
            <a:ext cx="425669" cy="4256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B3FCB293-C260-4150-A111-1DD89DD4D479}"/>
              </a:ext>
            </a:extLst>
          </p:cNvPr>
          <p:cNvSpPr/>
          <p:nvPr/>
        </p:nvSpPr>
        <p:spPr>
          <a:xfrm>
            <a:off x="10186100" y="1632900"/>
            <a:ext cx="425669" cy="4256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01347CFE-3F71-461B-B712-09BFE4F31EC8}"/>
              </a:ext>
            </a:extLst>
          </p:cNvPr>
          <p:cNvSpPr/>
          <p:nvPr/>
        </p:nvSpPr>
        <p:spPr>
          <a:xfrm>
            <a:off x="7811812" y="1632899"/>
            <a:ext cx="425669" cy="4256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1FAB756C-FB70-4752-B4F3-E2CF513F892D}"/>
              </a:ext>
            </a:extLst>
          </p:cNvPr>
          <p:cNvSpPr/>
          <p:nvPr/>
        </p:nvSpPr>
        <p:spPr>
          <a:xfrm>
            <a:off x="8443219" y="3028240"/>
            <a:ext cx="425669" cy="425669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AFCB66F5-DF48-4C87-845C-FB75B97A4CFD}"/>
              </a:ext>
            </a:extLst>
          </p:cNvPr>
          <p:cNvSpPr/>
          <p:nvPr/>
        </p:nvSpPr>
        <p:spPr>
          <a:xfrm>
            <a:off x="9356833" y="2662568"/>
            <a:ext cx="425669" cy="425669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69BC27BF-A772-4999-9D56-87998A4D9573}"/>
              </a:ext>
            </a:extLst>
          </p:cNvPr>
          <p:cNvSpPr/>
          <p:nvPr/>
        </p:nvSpPr>
        <p:spPr>
          <a:xfrm>
            <a:off x="10240495" y="2815405"/>
            <a:ext cx="425669" cy="425669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56B2A045-C4FF-4757-A158-014499148A80}"/>
              </a:ext>
            </a:extLst>
          </p:cNvPr>
          <p:cNvSpPr/>
          <p:nvPr/>
        </p:nvSpPr>
        <p:spPr>
          <a:xfrm>
            <a:off x="9393338" y="3959799"/>
            <a:ext cx="425669" cy="425669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F6270B3D-A8BF-48BD-95E1-2766B5F69227}"/>
              </a:ext>
            </a:extLst>
          </p:cNvPr>
          <p:cNvSpPr/>
          <p:nvPr/>
        </p:nvSpPr>
        <p:spPr>
          <a:xfrm>
            <a:off x="10176114" y="4813478"/>
            <a:ext cx="425669" cy="4256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9BB0384-287C-415F-B4E2-5E3033033740}"/>
              </a:ext>
            </a:extLst>
          </p:cNvPr>
          <p:cNvSpPr/>
          <p:nvPr/>
        </p:nvSpPr>
        <p:spPr>
          <a:xfrm>
            <a:off x="8656054" y="4910215"/>
            <a:ext cx="425669" cy="4256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9750594D-7175-4D33-AFCC-238BE2276D53}"/>
              </a:ext>
            </a:extLst>
          </p:cNvPr>
          <p:cNvCxnSpPr>
            <a:endCxn id="28" idx="1"/>
          </p:cNvCxnSpPr>
          <p:nvPr/>
        </p:nvCxnSpPr>
        <p:spPr>
          <a:xfrm>
            <a:off x="8024646" y="1845733"/>
            <a:ext cx="480911" cy="124484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C1634368-BCC3-46F2-A500-839048EEDBF1}"/>
              </a:ext>
            </a:extLst>
          </p:cNvPr>
          <p:cNvCxnSpPr>
            <a:stCxn id="11" idx="4"/>
            <a:endCxn id="28" idx="0"/>
          </p:cNvCxnSpPr>
          <p:nvPr/>
        </p:nvCxnSpPr>
        <p:spPr>
          <a:xfrm flipH="1">
            <a:off x="8656054" y="2271402"/>
            <a:ext cx="212835" cy="7568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D69957DA-02B5-411F-933F-248F08A9407B}"/>
              </a:ext>
            </a:extLst>
          </p:cNvPr>
          <p:cNvCxnSpPr/>
          <p:nvPr/>
        </p:nvCxnSpPr>
        <p:spPr>
          <a:xfrm>
            <a:off x="9569669" y="1632899"/>
            <a:ext cx="670826" cy="118250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E06F54EB-3AB7-4994-AF4E-6596B619107A}"/>
              </a:ext>
            </a:extLst>
          </p:cNvPr>
          <p:cNvCxnSpPr>
            <a:cxnSpLocks/>
            <a:stCxn id="25" idx="5"/>
            <a:endCxn id="31" idx="0"/>
          </p:cNvCxnSpPr>
          <p:nvPr/>
        </p:nvCxnSpPr>
        <p:spPr>
          <a:xfrm flipH="1">
            <a:off x="10453330" y="1996231"/>
            <a:ext cx="96101" cy="81917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2AD6E9FA-E1C6-4248-88B7-BB05E148ADAB}"/>
              </a:ext>
            </a:extLst>
          </p:cNvPr>
          <p:cNvCxnSpPr>
            <a:stCxn id="28" idx="4"/>
            <a:endCxn id="32" idx="1"/>
          </p:cNvCxnSpPr>
          <p:nvPr/>
        </p:nvCxnSpPr>
        <p:spPr>
          <a:xfrm>
            <a:off x="8656054" y="3453909"/>
            <a:ext cx="799622" cy="56822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59CFB308-35AB-4155-9558-3ECF19B53DDF}"/>
              </a:ext>
            </a:extLst>
          </p:cNvPr>
          <p:cNvCxnSpPr>
            <a:stCxn id="30" idx="4"/>
            <a:endCxn id="32" idx="0"/>
          </p:cNvCxnSpPr>
          <p:nvPr/>
        </p:nvCxnSpPr>
        <p:spPr>
          <a:xfrm>
            <a:off x="9569668" y="3088237"/>
            <a:ext cx="36505" cy="8715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1EDEFE51-270B-488D-8462-F2A4C6B95D73}"/>
              </a:ext>
            </a:extLst>
          </p:cNvPr>
          <p:cNvCxnSpPr>
            <a:cxnSpLocks/>
            <a:stCxn id="31" idx="3"/>
            <a:endCxn id="32" idx="7"/>
          </p:cNvCxnSpPr>
          <p:nvPr/>
        </p:nvCxnSpPr>
        <p:spPr>
          <a:xfrm flipH="1">
            <a:off x="9756669" y="3178736"/>
            <a:ext cx="546164" cy="8434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367D454C-6D58-46E2-AEC4-4EB534B515B8}"/>
              </a:ext>
            </a:extLst>
          </p:cNvPr>
          <p:cNvCxnSpPr>
            <a:cxnSpLocks/>
            <a:stCxn id="32" idx="3"/>
            <a:endCxn id="36" idx="7"/>
          </p:cNvCxnSpPr>
          <p:nvPr/>
        </p:nvCxnSpPr>
        <p:spPr>
          <a:xfrm flipH="1">
            <a:off x="9019385" y="4323130"/>
            <a:ext cx="436291" cy="64942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7D009A21-D3EA-48A5-AE9C-B89C3DFFD8EF}"/>
              </a:ext>
            </a:extLst>
          </p:cNvPr>
          <p:cNvCxnSpPr>
            <a:stCxn id="32" idx="5"/>
            <a:endCxn id="35" idx="1"/>
          </p:cNvCxnSpPr>
          <p:nvPr/>
        </p:nvCxnSpPr>
        <p:spPr>
          <a:xfrm>
            <a:off x="9756669" y="4323130"/>
            <a:ext cx="481783" cy="55268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Oval 64">
            <a:extLst>
              <a:ext uri="{FF2B5EF4-FFF2-40B4-BE49-F238E27FC236}">
                <a16:creationId xmlns:a16="http://schemas.microsoft.com/office/drawing/2014/main" id="{49068241-8CEC-4C7D-835E-FE561B927632}"/>
              </a:ext>
            </a:extLst>
          </p:cNvPr>
          <p:cNvSpPr/>
          <p:nvPr/>
        </p:nvSpPr>
        <p:spPr>
          <a:xfrm>
            <a:off x="10211323" y="5837926"/>
            <a:ext cx="425669" cy="4256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7095C357-995F-4293-AE67-1DEBE9D08660}"/>
              </a:ext>
            </a:extLst>
          </p:cNvPr>
          <p:cNvCxnSpPr>
            <a:stCxn id="35" idx="4"/>
            <a:endCxn id="65" idx="0"/>
          </p:cNvCxnSpPr>
          <p:nvPr/>
        </p:nvCxnSpPr>
        <p:spPr>
          <a:xfrm>
            <a:off x="10388949" y="5239147"/>
            <a:ext cx="35209" cy="5987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78">
            <a:extLst>
              <a:ext uri="{FF2B5EF4-FFF2-40B4-BE49-F238E27FC236}">
                <a16:creationId xmlns:a16="http://schemas.microsoft.com/office/drawing/2014/main" id="{0AF4D8FE-1A3E-49E6-B8CA-DC8AF3AE9F1C}"/>
              </a:ext>
            </a:extLst>
          </p:cNvPr>
          <p:cNvSpPr txBox="1"/>
          <p:nvPr/>
        </p:nvSpPr>
        <p:spPr>
          <a:xfrm>
            <a:off x="6204696" y="3987967"/>
            <a:ext cx="1758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Ag Enterprise</a:t>
            </a:r>
          </a:p>
        </p:txBody>
      </p:sp>
      <p:sp>
        <p:nvSpPr>
          <p:cNvPr id="85" name="Content Placeholder 4">
            <a:extLst>
              <a:ext uri="{FF2B5EF4-FFF2-40B4-BE49-F238E27FC236}">
                <a16:creationId xmlns:a16="http://schemas.microsoft.com/office/drawing/2014/main" id="{935BB5C4-DBCC-4902-8269-28C32C99ACA2}"/>
              </a:ext>
            </a:extLst>
          </p:cNvPr>
          <p:cNvSpPr txBox="1">
            <a:spLocks/>
          </p:cNvSpPr>
          <p:nvPr/>
        </p:nvSpPr>
        <p:spPr>
          <a:xfrm>
            <a:off x="670102" y="1810954"/>
            <a:ext cx="4907881" cy="427097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91436" indent="-91436" algn="l" defTabSz="914354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800" kern="1200">
                <a:solidFill>
                  <a:srgbClr val="9C2134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384029" indent="-182870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2400" kern="1200">
                <a:solidFill>
                  <a:srgbClr val="9C2134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 marL="566900" indent="-182870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rgbClr val="9C2134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 marL="749771" indent="-182870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rgbClr val="9C2134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 marL="932642" indent="-182870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rgbClr val="9C2134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  <a:lvl6pPr marL="109994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29993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499925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69991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None/>
            </a:pPr>
            <a:r>
              <a:rPr lang="en-US" sz="2200" dirty="0">
                <a:solidFill>
                  <a:schemeClr val="tx2"/>
                </a:solidFill>
              </a:rPr>
              <a:t>Many people may be tempted to think about where they fit in the full supply chain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None/>
            </a:pPr>
            <a:endParaRPr lang="en-US" sz="2200" dirty="0">
              <a:solidFill>
                <a:schemeClr val="tx2"/>
              </a:solidFill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None/>
            </a:pPr>
            <a:r>
              <a:rPr lang="en-US" sz="2200" b="1" dirty="0">
                <a:solidFill>
                  <a:schemeClr val="tx1"/>
                </a:solidFill>
              </a:rPr>
              <a:t>Distribution Channels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None/>
            </a:pPr>
            <a:r>
              <a:rPr lang="en-US" sz="2200" dirty="0">
                <a:solidFill>
                  <a:schemeClr val="tx2"/>
                </a:solidFill>
              </a:rPr>
              <a:t>the systems &amp; processes through which goods and services are moved across the supply chain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None/>
            </a:pPr>
            <a:endParaRPr lang="en-US" sz="2200" dirty="0">
              <a:solidFill>
                <a:schemeClr val="tx2"/>
              </a:solidFill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None/>
            </a:pPr>
            <a:r>
              <a:rPr lang="en-US" sz="2200" b="1" dirty="0">
                <a:solidFill>
                  <a:schemeClr val="tx1"/>
                </a:solidFill>
              </a:rPr>
              <a:t>Node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None/>
            </a:pPr>
            <a:r>
              <a:rPr lang="en-US" sz="2200" dirty="0">
                <a:solidFill>
                  <a:schemeClr val="tx2"/>
                </a:solidFill>
              </a:rPr>
              <a:t>an organization or individual that produces or moves goods or services across the supply chain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None/>
            </a:pPr>
            <a:endParaRPr lang="en-US" sz="2200" dirty="0">
              <a:solidFill>
                <a:schemeClr val="tx2"/>
              </a:solidFill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None/>
            </a:pPr>
            <a:r>
              <a:rPr lang="en-US" sz="2200" b="1" dirty="0">
                <a:solidFill>
                  <a:schemeClr val="tx1"/>
                </a:solidFill>
              </a:rPr>
              <a:t>Link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None/>
            </a:pPr>
            <a:r>
              <a:rPr lang="en-US" sz="2200" dirty="0">
                <a:solidFill>
                  <a:schemeClr val="tx2"/>
                </a:solidFill>
              </a:rPr>
              <a:t>connection points between nodes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None/>
            </a:pPr>
            <a:endParaRPr lang="en-US" sz="2200" dirty="0">
              <a:solidFill>
                <a:schemeClr val="tx2"/>
              </a:solidFill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None/>
            </a:pPr>
            <a:endParaRPr lang="en-US" sz="2200" dirty="0">
              <a:solidFill>
                <a:schemeClr val="tx2"/>
              </a:solidFill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None/>
            </a:pPr>
            <a:endParaRPr lang="en-US" sz="2200" dirty="0">
              <a:solidFill>
                <a:schemeClr val="tx2"/>
              </a:solidFill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None/>
            </a:pPr>
            <a:endParaRPr lang="en-US" sz="2200" dirty="0">
              <a:solidFill>
                <a:schemeClr val="tx2"/>
              </a:solidFill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None/>
            </a:pPr>
            <a:endParaRPr lang="en-US" sz="2200" dirty="0">
              <a:solidFill>
                <a:schemeClr val="tx2"/>
              </a:solidFill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None/>
            </a:pPr>
            <a:endParaRPr lang="en-US" sz="2200" dirty="0">
              <a:solidFill>
                <a:schemeClr val="tx2"/>
              </a:solidFill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C339D8FD-2B27-4B4E-B6B3-6558AA36915C}"/>
              </a:ext>
            </a:extLst>
          </p:cNvPr>
          <p:cNvSpPr txBox="1"/>
          <p:nvPr/>
        </p:nvSpPr>
        <p:spPr>
          <a:xfrm>
            <a:off x="10684289" y="1613816"/>
            <a:ext cx="10878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Node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CBE696EE-EB19-47E8-AA09-339E7CDD7EF3}"/>
              </a:ext>
            </a:extLst>
          </p:cNvPr>
          <p:cNvSpPr txBox="1"/>
          <p:nvPr/>
        </p:nvSpPr>
        <p:spPr>
          <a:xfrm>
            <a:off x="10611769" y="2146684"/>
            <a:ext cx="10878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Link</a:t>
            </a:r>
          </a:p>
        </p:txBody>
      </p:sp>
      <p:sp>
        <p:nvSpPr>
          <p:cNvPr id="89" name="Footer Placeholder 1">
            <a:extLst>
              <a:ext uri="{FF2B5EF4-FFF2-40B4-BE49-F238E27FC236}">
                <a16:creationId xmlns:a16="http://schemas.microsoft.com/office/drawing/2014/main" id="{01C1EC8A-C16C-4D3D-A9C7-751D4FA4B10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205" y="6459788"/>
            <a:ext cx="10515599" cy="365125"/>
          </a:xfrm>
        </p:spPr>
        <p:txBody>
          <a:bodyPr/>
          <a:lstStyle/>
          <a:p>
            <a:r>
              <a:rPr lang="en-US" dirty="0"/>
              <a:t>Indigenous Food and Agriculture initiative</a:t>
            </a:r>
          </a:p>
        </p:txBody>
      </p:sp>
    </p:spTree>
    <p:extLst>
      <p:ext uri="{BB962C8B-B14F-4D97-AF65-F5344CB8AC3E}">
        <p14:creationId xmlns:p14="http://schemas.microsoft.com/office/powerpoint/2010/main" val="31479402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178673A-4C50-48DA-B694-12624ADE49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000" b="1" dirty="0">
              <a:solidFill>
                <a:schemeClr val="tx2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dirty="0">
              <a:solidFill>
                <a:schemeClr val="tx2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5DD2081-11A5-479F-A5BB-477D889173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Navigating Potential Distribution Channels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512ABE7-21E0-4AF9-81E4-931F150A05AB}"/>
              </a:ext>
            </a:extLst>
          </p:cNvPr>
          <p:cNvSpPr/>
          <p:nvPr/>
        </p:nvSpPr>
        <p:spPr>
          <a:xfrm>
            <a:off x="8656054" y="1845733"/>
            <a:ext cx="425669" cy="425669"/>
          </a:xfrm>
          <a:prstGeom prst="ellipse">
            <a:avLst/>
          </a:prstGeom>
          <a:solidFill>
            <a:srgbClr val="3F7F7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81AA914E-3154-48E1-BF5D-A86109CCDC37}"/>
              </a:ext>
            </a:extLst>
          </p:cNvPr>
          <p:cNvSpPr/>
          <p:nvPr/>
        </p:nvSpPr>
        <p:spPr>
          <a:xfrm>
            <a:off x="9341857" y="1420066"/>
            <a:ext cx="425669" cy="425669"/>
          </a:xfrm>
          <a:prstGeom prst="ellipse">
            <a:avLst/>
          </a:prstGeom>
          <a:solidFill>
            <a:srgbClr val="3F7F7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B3FCB293-C260-4150-A111-1DD89DD4D479}"/>
              </a:ext>
            </a:extLst>
          </p:cNvPr>
          <p:cNvSpPr/>
          <p:nvPr/>
        </p:nvSpPr>
        <p:spPr>
          <a:xfrm>
            <a:off x="10186100" y="1632900"/>
            <a:ext cx="425669" cy="425669"/>
          </a:xfrm>
          <a:prstGeom prst="ellipse">
            <a:avLst/>
          </a:prstGeom>
          <a:solidFill>
            <a:srgbClr val="3F7F7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01347CFE-3F71-461B-B712-09BFE4F31EC8}"/>
              </a:ext>
            </a:extLst>
          </p:cNvPr>
          <p:cNvSpPr/>
          <p:nvPr/>
        </p:nvSpPr>
        <p:spPr>
          <a:xfrm>
            <a:off x="7811812" y="1632899"/>
            <a:ext cx="425669" cy="425669"/>
          </a:xfrm>
          <a:prstGeom prst="ellipse">
            <a:avLst/>
          </a:prstGeom>
          <a:solidFill>
            <a:srgbClr val="3F7F7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1FAB756C-FB70-4752-B4F3-E2CF513F892D}"/>
              </a:ext>
            </a:extLst>
          </p:cNvPr>
          <p:cNvSpPr/>
          <p:nvPr/>
        </p:nvSpPr>
        <p:spPr>
          <a:xfrm>
            <a:off x="8443219" y="3028240"/>
            <a:ext cx="425669" cy="425669"/>
          </a:xfrm>
          <a:prstGeom prst="ellipse">
            <a:avLst/>
          </a:prstGeom>
          <a:solidFill>
            <a:srgbClr val="6E277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AFCB66F5-DF48-4C87-845C-FB75B97A4CFD}"/>
              </a:ext>
            </a:extLst>
          </p:cNvPr>
          <p:cNvSpPr/>
          <p:nvPr/>
        </p:nvSpPr>
        <p:spPr>
          <a:xfrm>
            <a:off x="9356833" y="2662568"/>
            <a:ext cx="425669" cy="425669"/>
          </a:xfrm>
          <a:prstGeom prst="ellipse">
            <a:avLst/>
          </a:prstGeom>
          <a:solidFill>
            <a:srgbClr val="6E277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69BC27BF-A772-4999-9D56-87998A4D9573}"/>
              </a:ext>
            </a:extLst>
          </p:cNvPr>
          <p:cNvSpPr/>
          <p:nvPr/>
        </p:nvSpPr>
        <p:spPr>
          <a:xfrm>
            <a:off x="10240495" y="2815405"/>
            <a:ext cx="425669" cy="425669"/>
          </a:xfrm>
          <a:prstGeom prst="ellipse">
            <a:avLst/>
          </a:prstGeom>
          <a:solidFill>
            <a:srgbClr val="6E277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56B2A045-C4FF-4757-A158-014499148A80}"/>
              </a:ext>
            </a:extLst>
          </p:cNvPr>
          <p:cNvSpPr/>
          <p:nvPr/>
        </p:nvSpPr>
        <p:spPr>
          <a:xfrm>
            <a:off x="9393338" y="3959799"/>
            <a:ext cx="425669" cy="425669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F6270B3D-A8BF-48BD-95E1-2766B5F69227}"/>
              </a:ext>
            </a:extLst>
          </p:cNvPr>
          <p:cNvSpPr/>
          <p:nvPr/>
        </p:nvSpPr>
        <p:spPr>
          <a:xfrm>
            <a:off x="10176114" y="4813478"/>
            <a:ext cx="425669" cy="425669"/>
          </a:xfrm>
          <a:prstGeom prst="ellipse">
            <a:avLst/>
          </a:prstGeom>
          <a:solidFill>
            <a:srgbClr val="6E277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9BB0384-287C-415F-B4E2-5E3033033740}"/>
              </a:ext>
            </a:extLst>
          </p:cNvPr>
          <p:cNvSpPr/>
          <p:nvPr/>
        </p:nvSpPr>
        <p:spPr>
          <a:xfrm>
            <a:off x="8656054" y="4910215"/>
            <a:ext cx="425669" cy="425669"/>
          </a:xfrm>
          <a:prstGeom prst="ellipse">
            <a:avLst/>
          </a:prstGeom>
          <a:solidFill>
            <a:srgbClr val="6E277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9750594D-7175-4D33-AFCC-238BE2276D53}"/>
              </a:ext>
            </a:extLst>
          </p:cNvPr>
          <p:cNvCxnSpPr>
            <a:cxnSpLocks/>
            <a:stCxn id="27" idx="5"/>
            <a:endCxn id="28" idx="1"/>
          </p:cNvCxnSpPr>
          <p:nvPr/>
        </p:nvCxnSpPr>
        <p:spPr>
          <a:xfrm>
            <a:off x="8175143" y="1996230"/>
            <a:ext cx="330414" cy="10943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C1634368-BCC3-46F2-A500-839048EEDBF1}"/>
              </a:ext>
            </a:extLst>
          </p:cNvPr>
          <p:cNvCxnSpPr>
            <a:stCxn id="11" idx="4"/>
            <a:endCxn id="28" idx="0"/>
          </p:cNvCxnSpPr>
          <p:nvPr/>
        </p:nvCxnSpPr>
        <p:spPr>
          <a:xfrm flipH="1">
            <a:off x="8656054" y="2271402"/>
            <a:ext cx="212835" cy="7568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D69957DA-02B5-411F-933F-248F08A9407B}"/>
              </a:ext>
            </a:extLst>
          </p:cNvPr>
          <p:cNvCxnSpPr>
            <a:cxnSpLocks/>
            <a:stCxn id="22" idx="5"/>
          </p:cNvCxnSpPr>
          <p:nvPr/>
        </p:nvCxnSpPr>
        <p:spPr>
          <a:xfrm>
            <a:off x="9705188" y="1783397"/>
            <a:ext cx="535307" cy="10320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E06F54EB-3AB7-4994-AF4E-6596B619107A}"/>
              </a:ext>
            </a:extLst>
          </p:cNvPr>
          <p:cNvCxnSpPr>
            <a:cxnSpLocks/>
            <a:stCxn id="25" idx="5"/>
            <a:endCxn id="31" idx="0"/>
          </p:cNvCxnSpPr>
          <p:nvPr/>
        </p:nvCxnSpPr>
        <p:spPr>
          <a:xfrm flipH="1">
            <a:off x="10453330" y="1996231"/>
            <a:ext cx="96101" cy="81917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2AD6E9FA-E1C6-4248-88B7-BB05E148ADAB}"/>
              </a:ext>
            </a:extLst>
          </p:cNvPr>
          <p:cNvCxnSpPr>
            <a:stCxn id="28" idx="4"/>
            <a:endCxn id="32" idx="1"/>
          </p:cNvCxnSpPr>
          <p:nvPr/>
        </p:nvCxnSpPr>
        <p:spPr>
          <a:xfrm>
            <a:off x="8656054" y="3453909"/>
            <a:ext cx="799622" cy="56822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59CFB308-35AB-4155-9558-3ECF19B53DDF}"/>
              </a:ext>
            </a:extLst>
          </p:cNvPr>
          <p:cNvCxnSpPr>
            <a:stCxn id="30" idx="4"/>
            <a:endCxn id="32" idx="0"/>
          </p:cNvCxnSpPr>
          <p:nvPr/>
        </p:nvCxnSpPr>
        <p:spPr>
          <a:xfrm>
            <a:off x="9569668" y="3088237"/>
            <a:ext cx="36505" cy="8715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1EDEFE51-270B-488D-8462-F2A4C6B95D73}"/>
              </a:ext>
            </a:extLst>
          </p:cNvPr>
          <p:cNvCxnSpPr>
            <a:cxnSpLocks/>
            <a:stCxn id="31" idx="3"/>
            <a:endCxn id="32" idx="7"/>
          </p:cNvCxnSpPr>
          <p:nvPr/>
        </p:nvCxnSpPr>
        <p:spPr>
          <a:xfrm flipH="1">
            <a:off x="9756669" y="3178736"/>
            <a:ext cx="546164" cy="8434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367D454C-6D58-46E2-AEC4-4EB534B515B8}"/>
              </a:ext>
            </a:extLst>
          </p:cNvPr>
          <p:cNvCxnSpPr>
            <a:cxnSpLocks/>
            <a:stCxn id="32" idx="3"/>
            <a:endCxn id="36" idx="7"/>
          </p:cNvCxnSpPr>
          <p:nvPr/>
        </p:nvCxnSpPr>
        <p:spPr>
          <a:xfrm flipH="1">
            <a:off x="9019385" y="4323130"/>
            <a:ext cx="436291" cy="64942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7D009A21-D3EA-48A5-AE9C-B89C3DFFD8EF}"/>
              </a:ext>
            </a:extLst>
          </p:cNvPr>
          <p:cNvCxnSpPr>
            <a:stCxn id="32" idx="5"/>
            <a:endCxn id="35" idx="1"/>
          </p:cNvCxnSpPr>
          <p:nvPr/>
        </p:nvCxnSpPr>
        <p:spPr>
          <a:xfrm>
            <a:off x="9756669" y="4323130"/>
            <a:ext cx="481783" cy="55268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F8AE5789-FB05-4C4C-BFDA-E3F49784AFC7}"/>
              </a:ext>
            </a:extLst>
          </p:cNvPr>
          <p:cNvSpPr txBox="1"/>
          <p:nvPr/>
        </p:nvSpPr>
        <p:spPr>
          <a:xfrm>
            <a:off x="5793978" y="4032347"/>
            <a:ext cx="1758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Ag Enterprise</a:t>
            </a: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49068241-8CEC-4C7D-835E-FE561B927632}"/>
              </a:ext>
            </a:extLst>
          </p:cNvPr>
          <p:cNvSpPr/>
          <p:nvPr/>
        </p:nvSpPr>
        <p:spPr>
          <a:xfrm>
            <a:off x="10211323" y="5837926"/>
            <a:ext cx="425669" cy="425669"/>
          </a:xfrm>
          <a:prstGeom prst="ellipse">
            <a:avLst/>
          </a:prstGeom>
          <a:solidFill>
            <a:srgbClr val="3F7F7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7095C357-995F-4293-AE67-1DEBE9D08660}"/>
              </a:ext>
            </a:extLst>
          </p:cNvPr>
          <p:cNvCxnSpPr>
            <a:stCxn id="35" idx="4"/>
            <a:endCxn id="65" idx="0"/>
          </p:cNvCxnSpPr>
          <p:nvPr/>
        </p:nvCxnSpPr>
        <p:spPr>
          <a:xfrm>
            <a:off x="10388949" y="5239147"/>
            <a:ext cx="35209" cy="5987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2AD4A9E8-E4E1-411E-8D9F-ADA33488D95A}"/>
              </a:ext>
            </a:extLst>
          </p:cNvPr>
          <p:cNvSpPr txBox="1"/>
          <p:nvPr/>
        </p:nvSpPr>
        <p:spPr>
          <a:xfrm>
            <a:off x="5310310" y="2957248"/>
            <a:ext cx="2557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67256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1</a:t>
            </a:r>
            <a:r>
              <a:rPr lang="en-US" b="1" baseline="30000" dirty="0">
                <a:solidFill>
                  <a:srgbClr val="67256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st</a:t>
            </a:r>
            <a:r>
              <a:rPr lang="en-US" b="1" dirty="0">
                <a:solidFill>
                  <a:srgbClr val="67256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Tier Vendors</a:t>
            </a:r>
          </a:p>
          <a:p>
            <a:pPr algn="ctr"/>
            <a:r>
              <a:rPr lang="en-US" b="1" dirty="0">
                <a:solidFill>
                  <a:srgbClr val="67256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Or Land for Farms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7FB3602-5D87-4E07-8367-F2751480A227}"/>
              </a:ext>
            </a:extLst>
          </p:cNvPr>
          <p:cNvSpPr txBox="1"/>
          <p:nvPr/>
        </p:nvSpPr>
        <p:spPr>
          <a:xfrm>
            <a:off x="5685282" y="1630378"/>
            <a:ext cx="19760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3F7F7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2</a:t>
            </a:r>
            <a:r>
              <a:rPr lang="en-US" b="1" baseline="30000" dirty="0">
                <a:solidFill>
                  <a:srgbClr val="3F7F7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nd</a:t>
            </a:r>
            <a:r>
              <a:rPr lang="en-US" b="1" dirty="0">
                <a:solidFill>
                  <a:srgbClr val="3F7F7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Tier Vendors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CD08192-AEF4-49FD-A494-7F825EBBFF80}"/>
              </a:ext>
            </a:extLst>
          </p:cNvPr>
          <p:cNvSpPr txBox="1"/>
          <p:nvPr/>
        </p:nvSpPr>
        <p:spPr>
          <a:xfrm>
            <a:off x="5577984" y="4787887"/>
            <a:ext cx="22392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67256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1</a:t>
            </a:r>
            <a:r>
              <a:rPr lang="en-US" b="1" baseline="30000" dirty="0">
                <a:solidFill>
                  <a:srgbClr val="67256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st</a:t>
            </a:r>
            <a:r>
              <a:rPr lang="en-US" b="1" dirty="0">
                <a:solidFill>
                  <a:srgbClr val="67256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Tier Customers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4F12289-DC6B-40BA-81B5-233811F36599}"/>
              </a:ext>
            </a:extLst>
          </p:cNvPr>
          <p:cNvSpPr txBox="1"/>
          <p:nvPr/>
        </p:nvSpPr>
        <p:spPr>
          <a:xfrm>
            <a:off x="5577984" y="5712598"/>
            <a:ext cx="22392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3F7F7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2</a:t>
            </a:r>
            <a:r>
              <a:rPr lang="en-US" b="1" baseline="30000" dirty="0">
                <a:solidFill>
                  <a:srgbClr val="3F7F7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nd</a:t>
            </a:r>
            <a:r>
              <a:rPr lang="en-US" b="1" dirty="0">
                <a:solidFill>
                  <a:srgbClr val="3F7F7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Tier Customers</a:t>
            </a:r>
          </a:p>
        </p:txBody>
      </p:sp>
      <p:sp>
        <p:nvSpPr>
          <p:cNvPr id="43" name="Content Placeholder 4">
            <a:extLst>
              <a:ext uri="{FF2B5EF4-FFF2-40B4-BE49-F238E27FC236}">
                <a16:creationId xmlns:a16="http://schemas.microsoft.com/office/drawing/2014/main" id="{48F93EC6-89FD-41C6-BC9F-989D5ED2C3DA}"/>
              </a:ext>
            </a:extLst>
          </p:cNvPr>
          <p:cNvSpPr txBox="1">
            <a:spLocks/>
          </p:cNvSpPr>
          <p:nvPr/>
        </p:nvSpPr>
        <p:spPr>
          <a:xfrm>
            <a:off x="946298" y="1810954"/>
            <a:ext cx="4631685" cy="42709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91436" indent="-91436" algn="l" defTabSz="914354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800" kern="1200">
                <a:solidFill>
                  <a:srgbClr val="9C2134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384029" indent="-182870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2400" kern="1200">
                <a:solidFill>
                  <a:srgbClr val="9C2134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 marL="566900" indent="-182870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rgbClr val="9C2134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 marL="749771" indent="-182870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rgbClr val="9C2134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 marL="932642" indent="-182870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rgbClr val="9C2134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  <a:lvl6pPr marL="109994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29993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499925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69991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None/>
            </a:pPr>
            <a:r>
              <a:rPr lang="en-US" sz="2400" dirty="0">
                <a:solidFill>
                  <a:schemeClr val="tx2"/>
                </a:solidFill>
              </a:rPr>
              <a:t>Many people may be tempted to think about where they fit in the full supply chain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None/>
            </a:pPr>
            <a:endParaRPr lang="en-US" sz="2400" dirty="0">
              <a:solidFill>
                <a:schemeClr val="tx2"/>
              </a:solidFill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None/>
            </a:pPr>
            <a:r>
              <a:rPr lang="en-US" sz="2400" dirty="0">
                <a:solidFill>
                  <a:schemeClr val="tx2"/>
                </a:solidFill>
              </a:rPr>
              <a:t>It’s important to build a relationship with the 1</a:t>
            </a:r>
            <a:r>
              <a:rPr lang="en-US" sz="2400" baseline="30000" dirty="0">
                <a:solidFill>
                  <a:schemeClr val="tx2"/>
                </a:solidFill>
              </a:rPr>
              <a:t>st</a:t>
            </a:r>
            <a:r>
              <a:rPr lang="en-US" sz="2400" dirty="0">
                <a:solidFill>
                  <a:schemeClr val="tx2"/>
                </a:solidFill>
              </a:rPr>
              <a:t> Tier of Vendors &amp; Customers, i.e.</a:t>
            </a:r>
          </a:p>
          <a:p>
            <a:pPr marL="457200" indent="-45720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400" dirty="0">
                <a:solidFill>
                  <a:schemeClr val="tx2"/>
                </a:solidFill>
              </a:rPr>
              <a:t>All Nodes 1 Link Up</a:t>
            </a:r>
          </a:p>
          <a:p>
            <a:pPr marL="457200" indent="-45720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400" dirty="0">
                <a:solidFill>
                  <a:schemeClr val="tx2"/>
                </a:solidFill>
              </a:rPr>
              <a:t>All Nodes 1 Link Down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400" dirty="0">
              <a:solidFill>
                <a:schemeClr val="tx2"/>
              </a:solidFill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96544455-9108-402E-9ABD-0DEBCD96AEAB}"/>
              </a:ext>
            </a:extLst>
          </p:cNvPr>
          <p:cNvSpPr txBox="1"/>
          <p:nvPr/>
        </p:nvSpPr>
        <p:spPr>
          <a:xfrm>
            <a:off x="10684289" y="1613816"/>
            <a:ext cx="10878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Node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EF1E112-ABB0-48B5-8868-32124F979229}"/>
              </a:ext>
            </a:extLst>
          </p:cNvPr>
          <p:cNvSpPr txBox="1"/>
          <p:nvPr/>
        </p:nvSpPr>
        <p:spPr>
          <a:xfrm>
            <a:off x="10611769" y="2146684"/>
            <a:ext cx="10878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Link</a:t>
            </a:r>
          </a:p>
        </p:txBody>
      </p:sp>
      <p:sp>
        <p:nvSpPr>
          <p:cNvPr id="52" name="Footer Placeholder 1">
            <a:extLst>
              <a:ext uri="{FF2B5EF4-FFF2-40B4-BE49-F238E27FC236}">
                <a16:creationId xmlns:a16="http://schemas.microsoft.com/office/drawing/2014/main" id="{0FD10689-116B-44E1-8D2C-8EF3748AAE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205" y="6459788"/>
            <a:ext cx="10515599" cy="365125"/>
          </a:xfrm>
        </p:spPr>
        <p:txBody>
          <a:bodyPr/>
          <a:lstStyle/>
          <a:p>
            <a:r>
              <a:rPr lang="en-US" dirty="0"/>
              <a:t>Indigenous Food and Agriculture initiative</a:t>
            </a:r>
          </a:p>
        </p:txBody>
      </p:sp>
    </p:spTree>
    <p:extLst>
      <p:ext uri="{BB962C8B-B14F-4D97-AF65-F5344CB8AC3E}">
        <p14:creationId xmlns:p14="http://schemas.microsoft.com/office/powerpoint/2010/main" val="31981187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8822E51A-73F5-4CC8-87ED-01380ADDF8A2}"/>
              </a:ext>
            </a:extLst>
          </p:cNvPr>
          <p:cNvSpPr/>
          <p:nvPr/>
        </p:nvSpPr>
        <p:spPr>
          <a:xfrm>
            <a:off x="6614019" y="1281223"/>
            <a:ext cx="5177488" cy="4525534"/>
          </a:xfrm>
          <a:prstGeom prst="ellipse">
            <a:avLst/>
          </a:prstGeom>
          <a:solidFill>
            <a:schemeClr val="bg2">
              <a:lumMod val="25000"/>
              <a:alpha val="2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178673A-4C50-48DA-B694-12624ADE49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000" b="1" dirty="0">
              <a:solidFill>
                <a:schemeClr val="tx2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dirty="0">
              <a:solidFill>
                <a:schemeClr val="tx2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5DD2081-11A5-479F-A5BB-477D889173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Navigating Potential Distribution Channels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512ABE7-21E0-4AF9-81E4-931F150A05AB}"/>
              </a:ext>
            </a:extLst>
          </p:cNvPr>
          <p:cNvSpPr/>
          <p:nvPr/>
        </p:nvSpPr>
        <p:spPr>
          <a:xfrm>
            <a:off x="8656054" y="1845733"/>
            <a:ext cx="425669" cy="425669"/>
          </a:xfrm>
          <a:prstGeom prst="ellipse">
            <a:avLst/>
          </a:prstGeom>
          <a:solidFill>
            <a:srgbClr val="3F7F7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81AA914E-3154-48E1-BF5D-A86109CCDC37}"/>
              </a:ext>
            </a:extLst>
          </p:cNvPr>
          <p:cNvSpPr/>
          <p:nvPr/>
        </p:nvSpPr>
        <p:spPr>
          <a:xfrm>
            <a:off x="9341857" y="1420066"/>
            <a:ext cx="425669" cy="425669"/>
          </a:xfrm>
          <a:prstGeom prst="ellipse">
            <a:avLst/>
          </a:prstGeom>
          <a:solidFill>
            <a:srgbClr val="3F7F7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B3FCB293-C260-4150-A111-1DD89DD4D479}"/>
              </a:ext>
            </a:extLst>
          </p:cNvPr>
          <p:cNvSpPr/>
          <p:nvPr/>
        </p:nvSpPr>
        <p:spPr>
          <a:xfrm>
            <a:off x="10186100" y="1632900"/>
            <a:ext cx="425669" cy="425669"/>
          </a:xfrm>
          <a:prstGeom prst="ellipse">
            <a:avLst/>
          </a:prstGeom>
          <a:solidFill>
            <a:srgbClr val="3F7F7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01347CFE-3F71-461B-B712-09BFE4F31EC8}"/>
              </a:ext>
            </a:extLst>
          </p:cNvPr>
          <p:cNvSpPr/>
          <p:nvPr/>
        </p:nvSpPr>
        <p:spPr>
          <a:xfrm>
            <a:off x="7811812" y="1632899"/>
            <a:ext cx="425669" cy="425669"/>
          </a:xfrm>
          <a:prstGeom prst="ellipse">
            <a:avLst/>
          </a:prstGeom>
          <a:solidFill>
            <a:srgbClr val="3F7F7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1FAB756C-FB70-4752-B4F3-E2CF513F892D}"/>
              </a:ext>
            </a:extLst>
          </p:cNvPr>
          <p:cNvSpPr/>
          <p:nvPr/>
        </p:nvSpPr>
        <p:spPr>
          <a:xfrm>
            <a:off x="8443219" y="3028240"/>
            <a:ext cx="425669" cy="425669"/>
          </a:xfrm>
          <a:prstGeom prst="ellipse">
            <a:avLst/>
          </a:prstGeom>
          <a:solidFill>
            <a:srgbClr val="6E277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AFCB66F5-DF48-4C87-845C-FB75B97A4CFD}"/>
              </a:ext>
            </a:extLst>
          </p:cNvPr>
          <p:cNvSpPr/>
          <p:nvPr/>
        </p:nvSpPr>
        <p:spPr>
          <a:xfrm>
            <a:off x="9356833" y="2662568"/>
            <a:ext cx="425669" cy="425669"/>
          </a:xfrm>
          <a:prstGeom prst="ellipse">
            <a:avLst/>
          </a:prstGeom>
          <a:solidFill>
            <a:srgbClr val="6E277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69BC27BF-A772-4999-9D56-87998A4D9573}"/>
              </a:ext>
            </a:extLst>
          </p:cNvPr>
          <p:cNvSpPr/>
          <p:nvPr/>
        </p:nvSpPr>
        <p:spPr>
          <a:xfrm>
            <a:off x="10240495" y="2815405"/>
            <a:ext cx="425669" cy="425669"/>
          </a:xfrm>
          <a:prstGeom prst="ellipse">
            <a:avLst/>
          </a:prstGeom>
          <a:solidFill>
            <a:srgbClr val="6E277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56B2A045-C4FF-4757-A158-014499148A80}"/>
              </a:ext>
            </a:extLst>
          </p:cNvPr>
          <p:cNvSpPr/>
          <p:nvPr/>
        </p:nvSpPr>
        <p:spPr>
          <a:xfrm>
            <a:off x="9393338" y="3959799"/>
            <a:ext cx="425669" cy="425669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F6270B3D-A8BF-48BD-95E1-2766B5F69227}"/>
              </a:ext>
            </a:extLst>
          </p:cNvPr>
          <p:cNvSpPr/>
          <p:nvPr/>
        </p:nvSpPr>
        <p:spPr>
          <a:xfrm>
            <a:off x="10176114" y="4813478"/>
            <a:ext cx="425669" cy="425669"/>
          </a:xfrm>
          <a:prstGeom prst="ellipse">
            <a:avLst/>
          </a:prstGeom>
          <a:solidFill>
            <a:srgbClr val="6E277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9BB0384-287C-415F-B4E2-5E3033033740}"/>
              </a:ext>
            </a:extLst>
          </p:cNvPr>
          <p:cNvSpPr/>
          <p:nvPr/>
        </p:nvSpPr>
        <p:spPr>
          <a:xfrm>
            <a:off x="8656054" y="4910215"/>
            <a:ext cx="425669" cy="425669"/>
          </a:xfrm>
          <a:prstGeom prst="ellipse">
            <a:avLst/>
          </a:prstGeom>
          <a:solidFill>
            <a:srgbClr val="6E277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9750594D-7175-4D33-AFCC-238BE2276D53}"/>
              </a:ext>
            </a:extLst>
          </p:cNvPr>
          <p:cNvCxnSpPr>
            <a:cxnSpLocks/>
            <a:stCxn id="27" idx="5"/>
            <a:endCxn id="28" idx="1"/>
          </p:cNvCxnSpPr>
          <p:nvPr/>
        </p:nvCxnSpPr>
        <p:spPr>
          <a:xfrm>
            <a:off x="8175143" y="1996230"/>
            <a:ext cx="330414" cy="10943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C1634368-BCC3-46F2-A500-839048EEDBF1}"/>
              </a:ext>
            </a:extLst>
          </p:cNvPr>
          <p:cNvCxnSpPr>
            <a:stCxn id="11" idx="4"/>
            <a:endCxn id="28" idx="0"/>
          </p:cNvCxnSpPr>
          <p:nvPr/>
        </p:nvCxnSpPr>
        <p:spPr>
          <a:xfrm flipH="1">
            <a:off x="8656054" y="2271402"/>
            <a:ext cx="212835" cy="7568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D69957DA-02B5-411F-933F-248F08A9407B}"/>
              </a:ext>
            </a:extLst>
          </p:cNvPr>
          <p:cNvCxnSpPr>
            <a:cxnSpLocks/>
            <a:stCxn id="22" idx="5"/>
          </p:cNvCxnSpPr>
          <p:nvPr/>
        </p:nvCxnSpPr>
        <p:spPr>
          <a:xfrm>
            <a:off x="9705188" y="1783397"/>
            <a:ext cx="535307" cy="10320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E06F54EB-3AB7-4994-AF4E-6596B619107A}"/>
              </a:ext>
            </a:extLst>
          </p:cNvPr>
          <p:cNvCxnSpPr>
            <a:cxnSpLocks/>
            <a:stCxn id="25" idx="5"/>
            <a:endCxn id="31" idx="0"/>
          </p:cNvCxnSpPr>
          <p:nvPr/>
        </p:nvCxnSpPr>
        <p:spPr>
          <a:xfrm flipH="1">
            <a:off x="10453330" y="1996231"/>
            <a:ext cx="96101" cy="81917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2AD6E9FA-E1C6-4248-88B7-BB05E148ADAB}"/>
              </a:ext>
            </a:extLst>
          </p:cNvPr>
          <p:cNvCxnSpPr>
            <a:stCxn id="28" idx="4"/>
            <a:endCxn id="32" idx="1"/>
          </p:cNvCxnSpPr>
          <p:nvPr/>
        </p:nvCxnSpPr>
        <p:spPr>
          <a:xfrm>
            <a:off x="8656054" y="3453909"/>
            <a:ext cx="799622" cy="56822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59CFB308-35AB-4155-9558-3ECF19B53DDF}"/>
              </a:ext>
            </a:extLst>
          </p:cNvPr>
          <p:cNvCxnSpPr>
            <a:stCxn id="30" idx="4"/>
            <a:endCxn id="32" idx="0"/>
          </p:cNvCxnSpPr>
          <p:nvPr/>
        </p:nvCxnSpPr>
        <p:spPr>
          <a:xfrm>
            <a:off x="9569668" y="3088237"/>
            <a:ext cx="36505" cy="8715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1EDEFE51-270B-488D-8462-F2A4C6B95D73}"/>
              </a:ext>
            </a:extLst>
          </p:cNvPr>
          <p:cNvCxnSpPr>
            <a:cxnSpLocks/>
            <a:stCxn id="31" idx="3"/>
            <a:endCxn id="32" idx="7"/>
          </p:cNvCxnSpPr>
          <p:nvPr/>
        </p:nvCxnSpPr>
        <p:spPr>
          <a:xfrm flipH="1">
            <a:off x="9756669" y="3178736"/>
            <a:ext cx="546164" cy="8434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367D454C-6D58-46E2-AEC4-4EB534B515B8}"/>
              </a:ext>
            </a:extLst>
          </p:cNvPr>
          <p:cNvCxnSpPr>
            <a:cxnSpLocks/>
            <a:stCxn id="32" idx="3"/>
            <a:endCxn id="36" idx="7"/>
          </p:cNvCxnSpPr>
          <p:nvPr/>
        </p:nvCxnSpPr>
        <p:spPr>
          <a:xfrm flipH="1">
            <a:off x="9019385" y="4323130"/>
            <a:ext cx="436291" cy="64942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7D009A21-D3EA-48A5-AE9C-B89C3DFFD8EF}"/>
              </a:ext>
            </a:extLst>
          </p:cNvPr>
          <p:cNvCxnSpPr>
            <a:stCxn id="32" idx="5"/>
            <a:endCxn id="35" idx="1"/>
          </p:cNvCxnSpPr>
          <p:nvPr/>
        </p:nvCxnSpPr>
        <p:spPr>
          <a:xfrm>
            <a:off x="9756669" y="4323130"/>
            <a:ext cx="481783" cy="55268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F8AE5789-FB05-4C4C-BFDA-E3F49784AFC7}"/>
              </a:ext>
            </a:extLst>
          </p:cNvPr>
          <p:cNvSpPr txBox="1"/>
          <p:nvPr/>
        </p:nvSpPr>
        <p:spPr>
          <a:xfrm>
            <a:off x="5793978" y="4032347"/>
            <a:ext cx="1758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Ag Enterprise</a:t>
            </a: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49068241-8CEC-4C7D-835E-FE561B927632}"/>
              </a:ext>
            </a:extLst>
          </p:cNvPr>
          <p:cNvSpPr/>
          <p:nvPr/>
        </p:nvSpPr>
        <p:spPr>
          <a:xfrm>
            <a:off x="10211323" y="5837926"/>
            <a:ext cx="425669" cy="425669"/>
          </a:xfrm>
          <a:prstGeom prst="ellipse">
            <a:avLst/>
          </a:prstGeom>
          <a:solidFill>
            <a:srgbClr val="3F7F7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7095C357-995F-4293-AE67-1DEBE9D08660}"/>
              </a:ext>
            </a:extLst>
          </p:cNvPr>
          <p:cNvCxnSpPr>
            <a:stCxn id="35" idx="4"/>
            <a:endCxn id="65" idx="0"/>
          </p:cNvCxnSpPr>
          <p:nvPr/>
        </p:nvCxnSpPr>
        <p:spPr>
          <a:xfrm>
            <a:off x="10388949" y="5239147"/>
            <a:ext cx="35209" cy="5987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2AD4A9E8-E4E1-411E-8D9F-ADA33488D95A}"/>
              </a:ext>
            </a:extLst>
          </p:cNvPr>
          <p:cNvSpPr txBox="1"/>
          <p:nvPr/>
        </p:nvSpPr>
        <p:spPr>
          <a:xfrm>
            <a:off x="5310310" y="2957248"/>
            <a:ext cx="2557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67256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1</a:t>
            </a:r>
            <a:r>
              <a:rPr lang="en-US" b="1" baseline="30000" dirty="0">
                <a:solidFill>
                  <a:srgbClr val="67256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st</a:t>
            </a:r>
            <a:r>
              <a:rPr lang="en-US" b="1" dirty="0">
                <a:solidFill>
                  <a:srgbClr val="67256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Tier Vendors</a:t>
            </a:r>
          </a:p>
          <a:p>
            <a:pPr algn="ctr"/>
            <a:r>
              <a:rPr lang="en-US" b="1" dirty="0">
                <a:solidFill>
                  <a:srgbClr val="67256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Or Land for Farms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7FB3602-5D87-4E07-8367-F2751480A227}"/>
              </a:ext>
            </a:extLst>
          </p:cNvPr>
          <p:cNvSpPr txBox="1"/>
          <p:nvPr/>
        </p:nvSpPr>
        <p:spPr>
          <a:xfrm>
            <a:off x="5685282" y="1630378"/>
            <a:ext cx="19760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3F7F7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2</a:t>
            </a:r>
            <a:r>
              <a:rPr lang="en-US" b="1" baseline="30000" dirty="0">
                <a:solidFill>
                  <a:srgbClr val="3F7F7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nd</a:t>
            </a:r>
            <a:r>
              <a:rPr lang="en-US" b="1" dirty="0">
                <a:solidFill>
                  <a:srgbClr val="3F7F7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Tier Vendors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CD08192-AEF4-49FD-A494-7F825EBBFF80}"/>
              </a:ext>
            </a:extLst>
          </p:cNvPr>
          <p:cNvSpPr txBox="1"/>
          <p:nvPr/>
        </p:nvSpPr>
        <p:spPr>
          <a:xfrm>
            <a:off x="5577984" y="4787887"/>
            <a:ext cx="22392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67256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1</a:t>
            </a:r>
            <a:r>
              <a:rPr lang="en-US" b="1" baseline="30000" dirty="0">
                <a:solidFill>
                  <a:srgbClr val="67256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st</a:t>
            </a:r>
            <a:r>
              <a:rPr lang="en-US" b="1" dirty="0">
                <a:solidFill>
                  <a:srgbClr val="67256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Tier Customers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4F12289-DC6B-40BA-81B5-233811F36599}"/>
              </a:ext>
            </a:extLst>
          </p:cNvPr>
          <p:cNvSpPr txBox="1"/>
          <p:nvPr/>
        </p:nvSpPr>
        <p:spPr>
          <a:xfrm>
            <a:off x="5577984" y="5712598"/>
            <a:ext cx="22392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3F7F7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2</a:t>
            </a:r>
            <a:r>
              <a:rPr lang="en-US" b="1" baseline="30000" dirty="0">
                <a:solidFill>
                  <a:srgbClr val="3F7F7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nd</a:t>
            </a:r>
            <a:r>
              <a:rPr lang="en-US" b="1" dirty="0">
                <a:solidFill>
                  <a:srgbClr val="3F7F7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Tier Customers</a:t>
            </a:r>
          </a:p>
        </p:txBody>
      </p:sp>
      <p:sp>
        <p:nvSpPr>
          <p:cNvPr id="43" name="Content Placeholder 4">
            <a:extLst>
              <a:ext uri="{FF2B5EF4-FFF2-40B4-BE49-F238E27FC236}">
                <a16:creationId xmlns:a16="http://schemas.microsoft.com/office/drawing/2014/main" id="{48F93EC6-89FD-41C6-BC9F-989D5ED2C3DA}"/>
              </a:ext>
            </a:extLst>
          </p:cNvPr>
          <p:cNvSpPr txBox="1">
            <a:spLocks/>
          </p:cNvSpPr>
          <p:nvPr/>
        </p:nvSpPr>
        <p:spPr>
          <a:xfrm>
            <a:off x="260498" y="1810954"/>
            <a:ext cx="5317485" cy="42709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91436" indent="-91436" algn="l" defTabSz="914354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800" kern="1200">
                <a:solidFill>
                  <a:srgbClr val="9C2134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384029" indent="-182870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2400" kern="1200">
                <a:solidFill>
                  <a:srgbClr val="9C2134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 marL="566900" indent="-182870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rgbClr val="9C2134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 marL="749771" indent="-182870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rgbClr val="9C2134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 marL="932642" indent="-182870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rgbClr val="9C2134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  <a:lvl6pPr marL="109994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29993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499925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69991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None/>
            </a:pPr>
            <a:r>
              <a:rPr lang="en-US" sz="2400" dirty="0">
                <a:solidFill>
                  <a:schemeClr val="tx2"/>
                </a:solidFill>
              </a:rPr>
              <a:t>Part of Tribal Food Sovereignty may look at building a closed system supply chain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None/>
            </a:pPr>
            <a:endParaRPr lang="en-US" sz="2400" dirty="0">
              <a:solidFill>
                <a:schemeClr val="tx2"/>
              </a:solidFill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None/>
            </a:pPr>
            <a:r>
              <a:rPr lang="en-US" sz="2400" dirty="0">
                <a:solidFill>
                  <a:schemeClr val="tx1"/>
                </a:solidFill>
              </a:rPr>
              <a:t>Nodes of production and distribution largely owned by and operate within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None/>
            </a:pPr>
            <a:r>
              <a:rPr lang="en-US" sz="2400" dirty="0">
                <a:solidFill>
                  <a:schemeClr val="tx1"/>
                </a:solidFill>
              </a:rPr>
              <a:t>Indian Country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None/>
            </a:pPr>
            <a:endParaRPr lang="en-US" sz="2400" dirty="0">
              <a:solidFill>
                <a:schemeClr val="tx1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None/>
            </a:pPr>
            <a:r>
              <a:rPr lang="en-US" sz="2400" dirty="0">
                <a:solidFill>
                  <a:schemeClr val="tx2"/>
                </a:solidFill>
              </a:rPr>
              <a:t>Serving outside customers promote monetary circulation in the Tribal economies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400" dirty="0">
              <a:solidFill>
                <a:schemeClr val="tx2"/>
              </a:solidFill>
            </a:endParaRPr>
          </a:p>
        </p:txBody>
      </p:sp>
      <p:sp>
        <p:nvSpPr>
          <p:cNvPr id="52" name="Footer Placeholder 1">
            <a:extLst>
              <a:ext uri="{FF2B5EF4-FFF2-40B4-BE49-F238E27FC236}">
                <a16:creationId xmlns:a16="http://schemas.microsoft.com/office/drawing/2014/main" id="{0FD10689-116B-44E1-8D2C-8EF3748AAE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205" y="6459788"/>
            <a:ext cx="10515599" cy="365125"/>
          </a:xfrm>
        </p:spPr>
        <p:txBody>
          <a:bodyPr/>
          <a:lstStyle/>
          <a:p>
            <a:r>
              <a:rPr lang="en-US" dirty="0"/>
              <a:t>Indigenous Food and Agriculture initiative</a:t>
            </a:r>
          </a:p>
        </p:txBody>
      </p:sp>
    </p:spTree>
    <p:extLst>
      <p:ext uri="{BB962C8B-B14F-4D97-AF65-F5344CB8AC3E}">
        <p14:creationId xmlns:p14="http://schemas.microsoft.com/office/powerpoint/2010/main" val="21248903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D37D99EF-DB1F-4C25-A724-BE35A1432F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tx2"/>
                </a:solidFill>
              </a:rPr>
              <a:t>When looking at selling through potential markets, it’s important to identify a vendor’s purchase order  requirements: 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b="1" dirty="0">
                <a:solidFill>
                  <a:schemeClr val="tx1"/>
                </a:solidFill>
              </a:rPr>
              <a:t>Required Production Scale: </a:t>
            </a:r>
            <a:r>
              <a:rPr lang="en-US" dirty="0">
                <a:solidFill>
                  <a:schemeClr val="tx2"/>
                </a:solidFill>
              </a:rPr>
              <a:t>Whether production levels can be sustained to meet purchase order minimums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b="1" dirty="0">
                <a:solidFill>
                  <a:schemeClr val="tx1"/>
                </a:solidFill>
              </a:rPr>
              <a:t>Required Food Specifications: </a:t>
            </a:r>
            <a:r>
              <a:rPr lang="en-US" dirty="0">
                <a:solidFill>
                  <a:schemeClr val="tx2"/>
                </a:solidFill>
              </a:rPr>
              <a:t>Standard characteristics identified as desirable or required, e.g. quality, grade, certifications</a:t>
            </a: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88786DE-0D54-438E-97E3-3A90D53FD1E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Indigenous Food and Agriculture initiative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A17B47CE-6A42-494F-A79B-A302EFF46B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Navigating Potential Distribution Channels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ABB1ED9-6EEC-42E2-961A-C69EE765AF3A}"/>
              </a:ext>
            </a:extLst>
          </p:cNvPr>
          <p:cNvSpPr/>
          <p:nvPr/>
        </p:nvSpPr>
        <p:spPr>
          <a:xfrm>
            <a:off x="1244009" y="5539563"/>
            <a:ext cx="9542721" cy="6326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How does potential revenue generated weigh against production inputs?  </a:t>
            </a:r>
          </a:p>
        </p:txBody>
      </p:sp>
    </p:spTree>
    <p:extLst>
      <p:ext uri="{BB962C8B-B14F-4D97-AF65-F5344CB8AC3E}">
        <p14:creationId xmlns:p14="http://schemas.microsoft.com/office/powerpoint/2010/main" val="3721822601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Retrospect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6B9F25"/>
      </a:hlink>
      <a:folHlink>
        <a:srgbClr val="B26B02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D26EA377-59BD-4C9C-9D94-EE8416EE4C79}"/>
    </a:ext>
  </a:extLst>
</a:theme>
</file>

<file path=ppt/theme/theme2.xml><?xml version="1.0" encoding="utf-8"?>
<a:theme xmlns:a="http://schemas.openxmlformats.org/drawingml/2006/main" name="IFAI_master">
  <a:themeElements>
    <a:clrScheme name="9D2235">
      <a:dk1>
        <a:srgbClr val="9D2234"/>
      </a:dk1>
      <a:lt1>
        <a:srgbClr val="F2F2F3"/>
      </a:lt1>
      <a:dk2>
        <a:srgbClr val="000000"/>
      </a:dk2>
      <a:lt2>
        <a:srgbClr val="F2F2F3"/>
      </a:lt2>
      <a:accent1>
        <a:srgbClr val="000000"/>
      </a:accent1>
      <a:accent2>
        <a:srgbClr val="9C2135"/>
      </a:accent2>
      <a:accent3>
        <a:srgbClr val="A5A5A5"/>
      </a:accent3>
      <a:accent4>
        <a:srgbClr val="B39416"/>
      </a:accent4>
      <a:accent5>
        <a:srgbClr val="744917"/>
      </a:accent5>
      <a:accent6>
        <a:srgbClr val="F2F2F3"/>
      </a:accent6>
      <a:hlink>
        <a:srgbClr val="586492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FAI_template" id="{30C5D479-3699-D643-9978-946754F4BD62}" vid="{DB7E9BCB-278E-114A-ADEA-76A959322D22}"/>
    </a:ext>
  </a:extLst>
</a:theme>
</file>

<file path=ppt/theme/theme3.xml><?xml version="1.0" encoding="utf-8"?>
<a:theme xmlns:a="http://schemas.openxmlformats.org/drawingml/2006/main" name="IFAI-PSR Training">
  <a:themeElements>
    <a:clrScheme name="9D2235">
      <a:dk1>
        <a:srgbClr val="9D2234"/>
      </a:dk1>
      <a:lt1>
        <a:srgbClr val="F2F2F3"/>
      </a:lt1>
      <a:dk2>
        <a:srgbClr val="000000"/>
      </a:dk2>
      <a:lt2>
        <a:srgbClr val="F2F2F3"/>
      </a:lt2>
      <a:accent1>
        <a:srgbClr val="000000"/>
      </a:accent1>
      <a:accent2>
        <a:srgbClr val="9C2135"/>
      </a:accent2>
      <a:accent3>
        <a:srgbClr val="A5A5A5"/>
      </a:accent3>
      <a:accent4>
        <a:srgbClr val="B39416"/>
      </a:accent4>
      <a:accent5>
        <a:srgbClr val="744917"/>
      </a:accent5>
      <a:accent6>
        <a:srgbClr val="F2F2F3"/>
      </a:accent6>
      <a:hlink>
        <a:srgbClr val="586492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FAI_template" id="{30C5D479-3699-D643-9978-946754F4BD62}" vid="{DB7E9BCB-278E-114A-ADEA-76A959322D22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AFF97FCD1B396448E80F80BD839E10E" ma:contentTypeVersion="11" ma:contentTypeDescription="Create a new document." ma:contentTypeScope="" ma:versionID="784bd98285b221bb4e463c00065b80d9">
  <xsd:schema xmlns:xsd="http://www.w3.org/2001/XMLSchema" xmlns:xs="http://www.w3.org/2001/XMLSchema" xmlns:p="http://schemas.microsoft.com/office/2006/metadata/properties" xmlns:ns2="597d4e24-3207-4b17-81f1-aa1b361d568f" xmlns:ns3="429447e1-8b16-4616-a20f-3342a3de6b0e" targetNamespace="http://schemas.microsoft.com/office/2006/metadata/properties" ma:root="true" ma:fieldsID="b7c31940620f9a37bfe78a1db233408d" ns2:_="" ns3:_="">
    <xsd:import namespace="597d4e24-3207-4b17-81f1-aa1b361d568f"/>
    <xsd:import namespace="429447e1-8b16-4616-a20f-3342a3de6b0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97d4e24-3207-4b17-81f1-aa1b361d568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29447e1-8b16-4616-a20f-3342a3de6b0e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780B5B2-2781-4C83-9186-260E1E5A9A75}"/>
</file>

<file path=customXml/itemProps2.xml><?xml version="1.0" encoding="utf-8"?>
<ds:datastoreItem xmlns:ds="http://schemas.openxmlformats.org/officeDocument/2006/customXml" ds:itemID="{A22A5FE5-4346-4AFB-82CD-27E2DF1529DA}">
  <ds:schemaRefs>
    <ds:schemaRef ds:uri="http://schemas.microsoft.com/office/2006/documentManagement/types"/>
    <ds:schemaRef ds:uri="http://purl.org/dc/elements/1.1/"/>
    <ds:schemaRef ds:uri="http://schemas.microsoft.com/office/2006/metadata/properties"/>
    <ds:schemaRef ds:uri="429447e1-8b16-4616-a20f-3342a3de6b0e"/>
    <ds:schemaRef ds:uri="http://schemas.microsoft.com/office/infopath/2007/PartnerControls"/>
    <ds:schemaRef ds:uri="http://schemas.openxmlformats.org/package/2006/metadata/core-properties"/>
    <ds:schemaRef ds:uri="http://purl.org/dc/terms/"/>
    <ds:schemaRef ds:uri="597d4e24-3207-4b17-81f1-aa1b361d568f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C624A04E-3D5C-46C4-92E8-9A11C30C1FA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3467</TotalTime>
  <Words>1721</Words>
  <Application>Microsoft Office PowerPoint</Application>
  <PresentationFormat>Widescreen</PresentationFormat>
  <Paragraphs>294</Paragraphs>
  <Slides>21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32" baseType="lpstr">
      <vt:lpstr>Arial</vt:lpstr>
      <vt:lpstr>Calibri</vt:lpstr>
      <vt:lpstr>Century Gothic</vt:lpstr>
      <vt:lpstr>Courier New</vt:lpstr>
      <vt:lpstr>Helvetica</vt:lpstr>
      <vt:lpstr>Lato</vt:lpstr>
      <vt:lpstr>Lato Heavy</vt:lpstr>
      <vt:lpstr>Wingdings</vt:lpstr>
      <vt:lpstr>Retrospect</vt:lpstr>
      <vt:lpstr>IFAI_master</vt:lpstr>
      <vt:lpstr>IFAI-PSR Training</vt:lpstr>
      <vt:lpstr>Tips and Considerations:  Navigating Food Supply Chains</vt:lpstr>
      <vt:lpstr>Agenda</vt:lpstr>
      <vt:lpstr>Indigenous Food and Agriculture Initiative University of Arkansas Office of Economic Development</vt:lpstr>
      <vt:lpstr>Our Work in Indian Country</vt:lpstr>
      <vt:lpstr>Identify Production Output Levels and  Market Requirements</vt:lpstr>
      <vt:lpstr>Navigating Potential Distribution Channels</vt:lpstr>
      <vt:lpstr>Navigating Potential Distribution Channels</vt:lpstr>
      <vt:lpstr>Navigating Potential Distribution Channels</vt:lpstr>
      <vt:lpstr>Navigating Potential Distribution Channels</vt:lpstr>
      <vt:lpstr>Navigating Potential Distribution Channels: Understanding Inventory in Context</vt:lpstr>
      <vt:lpstr>Navigating Potential Distribution Channels: Understanding Inventory in Context</vt:lpstr>
      <vt:lpstr>Navigating Potential Distribution Channels</vt:lpstr>
      <vt:lpstr>Navigating Potential Distribution Channels</vt:lpstr>
      <vt:lpstr>Navigating Potential Distribution Channels</vt:lpstr>
      <vt:lpstr>Navigating Potential Distribution Channels</vt:lpstr>
      <vt:lpstr>Navigating Potential Distribution Channels</vt:lpstr>
      <vt:lpstr>Modeling  Resilience in Food Supply Chains </vt:lpstr>
      <vt:lpstr>Modeling  Resilience in Food Supply Chains </vt:lpstr>
      <vt:lpstr>Accessing New Markets</vt:lpstr>
      <vt:lpstr>Accessing New Markets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Southern Center for FSMA Training Annual Meeting January 22, 2020</dc:title>
  <dc:creator>Josiah Griffin</dc:creator>
  <cp:lastModifiedBy>Josiah W. Griffin</cp:lastModifiedBy>
  <cp:revision>3</cp:revision>
  <dcterms:created xsi:type="dcterms:W3CDTF">2021-01-20T21:51:32Z</dcterms:created>
  <dcterms:modified xsi:type="dcterms:W3CDTF">2021-03-01T13:34:40Z</dcterms:modified>
</cp:coreProperties>
</file>